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C8575C-129B-4A65-838D-076A96BCC12F}" v="1" dt="2024-12-10T03:32:04.9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8" autoAdjust="0"/>
    <p:restoredTop sz="94660"/>
  </p:normalViewPr>
  <p:slideViewPr>
    <p:cSldViewPr>
      <p:cViewPr varScale="1">
        <p:scale>
          <a:sx n="76" d="100"/>
          <a:sy n="76" d="100"/>
        </p:scale>
        <p:origin x="201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Shinde" userId="1f11d8240f3ccff0" providerId="LiveId" clId="{9B3AE809-22E4-4C5E-81DA-2182357BBBC1}"/>
    <pc:docChg chg="undo redo custSel addSld delSld modSld">
      <pc:chgData name="Rohit Shinde" userId="1f11d8240f3ccff0" providerId="LiveId" clId="{9B3AE809-22E4-4C5E-81DA-2182357BBBC1}" dt="2024-11-01T11:28:19.259" v="379" actId="14100"/>
      <pc:docMkLst>
        <pc:docMk/>
      </pc:docMkLst>
      <pc:sldChg chg="modSp">
        <pc:chgData name="Rohit Shinde" userId="1f11d8240f3ccff0" providerId="LiveId" clId="{9B3AE809-22E4-4C5E-81DA-2182357BBBC1}" dt="2024-11-01T11:21:12.194" v="263" actId="255"/>
        <pc:sldMkLst>
          <pc:docMk/>
          <pc:sldMk cId="1629902503" sldId="256"/>
        </pc:sldMkLst>
        <pc:spChg chg="mod">
          <ac:chgData name="Rohit Shinde" userId="1f11d8240f3ccff0" providerId="LiveId" clId="{9B3AE809-22E4-4C5E-81DA-2182357BBBC1}" dt="2024-11-01T11:00:47.173" v="163" actId="2711"/>
          <ac:spMkLst>
            <pc:docMk/>
            <pc:sldMk cId="1629902503" sldId="256"/>
            <ac:spMk id="4" creationId="{356E67D9-1DA3-4DAD-8087-AFCD8D90E7EC}"/>
          </ac:spMkLst>
        </pc:spChg>
        <pc:spChg chg="mod">
          <ac:chgData name="Rohit Shinde" userId="1f11d8240f3ccff0" providerId="LiveId" clId="{9B3AE809-22E4-4C5E-81DA-2182357BBBC1}" dt="2024-11-01T11:21:12.194" v="263" actId="255"/>
          <ac:spMkLst>
            <pc:docMk/>
            <pc:sldMk cId="1629902503" sldId="256"/>
            <ac:spMk id="9" creationId="{A45FB79B-DE4A-4FF2-8005-7D7AC789DD0A}"/>
          </ac:spMkLst>
        </pc:spChg>
      </pc:sldChg>
      <pc:sldChg chg="modSp modTransition">
        <pc:chgData name="Rohit Shinde" userId="1f11d8240f3ccff0" providerId="LiveId" clId="{9B3AE809-22E4-4C5E-81DA-2182357BBBC1}" dt="2024-11-01T11:20:03.425" v="257"/>
        <pc:sldMkLst>
          <pc:docMk/>
          <pc:sldMk cId="1627714904" sldId="257"/>
        </pc:sldMkLst>
        <pc:spChg chg="mod">
          <ac:chgData name="Rohit Shinde" userId="1f11d8240f3ccff0" providerId="LiveId" clId="{9B3AE809-22E4-4C5E-81DA-2182357BBBC1}" dt="2024-11-01T11:01:08.799" v="166" actId="2710"/>
          <ac:spMkLst>
            <pc:docMk/>
            <pc:sldMk cId="1627714904" sldId="257"/>
            <ac:spMk id="3" creationId="{DE513C56-1E97-4114-BA73-B962D4B2E42E}"/>
          </ac:spMkLst>
        </pc:spChg>
        <pc:picChg chg="mod">
          <ac:chgData name="Rohit Shinde" userId="1f11d8240f3ccff0" providerId="LiveId" clId="{9B3AE809-22E4-4C5E-81DA-2182357BBBC1}" dt="2024-11-01T11:01:24.372" v="168" actId="1076"/>
          <ac:picMkLst>
            <pc:docMk/>
            <pc:sldMk cId="1627714904" sldId="257"/>
            <ac:picMk id="1032" creationId="{919B6D55-0469-4084-A3AB-4A145DD1B2C4}"/>
          </ac:picMkLst>
        </pc:picChg>
      </pc:sldChg>
      <pc:sldChg chg="modSp">
        <pc:chgData name="Rohit Shinde" userId="1f11d8240f3ccff0" providerId="LiveId" clId="{9B3AE809-22E4-4C5E-81DA-2182357BBBC1}" dt="2024-11-01T11:04:21.991" v="179" actId="2711"/>
        <pc:sldMkLst>
          <pc:docMk/>
          <pc:sldMk cId="277622408" sldId="258"/>
        </pc:sldMkLst>
        <pc:spChg chg="mod">
          <ac:chgData name="Rohit Shinde" userId="1f11d8240f3ccff0" providerId="LiveId" clId="{9B3AE809-22E4-4C5E-81DA-2182357BBBC1}" dt="2024-11-01T11:01:44.588" v="171" actId="404"/>
          <ac:spMkLst>
            <pc:docMk/>
            <pc:sldMk cId="277622408" sldId="258"/>
            <ac:spMk id="8" creationId="{C7DBA147-0A19-49CC-8F91-E84F7AE99489}"/>
          </ac:spMkLst>
        </pc:spChg>
        <pc:spChg chg="mod">
          <ac:chgData name="Rohit Shinde" userId="1f11d8240f3ccff0" providerId="LiveId" clId="{9B3AE809-22E4-4C5E-81DA-2182357BBBC1}" dt="2024-11-01T11:04:03.278" v="178" actId="2711"/>
          <ac:spMkLst>
            <pc:docMk/>
            <pc:sldMk cId="277622408" sldId="258"/>
            <ac:spMk id="13" creationId="{DFDCDF44-709C-4964-B273-8055FEF17D1A}"/>
          </ac:spMkLst>
        </pc:spChg>
        <pc:spChg chg="mod">
          <ac:chgData name="Rohit Shinde" userId="1f11d8240f3ccff0" providerId="LiveId" clId="{9B3AE809-22E4-4C5E-81DA-2182357BBBC1}" dt="2024-11-01T11:04:21.991" v="179" actId="2711"/>
          <ac:spMkLst>
            <pc:docMk/>
            <pc:sldMk cId="277622408" sldId="258"/>
            <ac:spMk id="14" creationId="{3D7D1839-47AA-422B-89D7-61CBEEAFAB1C}"/>
          </ac:spMkLst>
        </pc:spChg>
        <pc:spChg chg="mod">
          <ac:chgData name="Rohit Shinde" userId="1f11d8240f3ccff0" providerId="LiveId" clId="{9B3AE809-22E4-4C5E-81DA-2182357BBBC1}" dt="2024-11-01T11:04:03.278" v="178" actId="2711"/>
          <ac:spMkLst>
            <pc:docMk/>
            <pc:sldMk cId="277622408" sldId="258"/>
            <ac:spMk id="17" creationId="{CD82C178-329F-4477-A437-85E2F30ADCB2}"/>
          </ac:spMkLst>
        </pc:spChg>
        <pc:spChg chg="mod">
          <ac:chgData name="Rohit Shinde" userId="1f11d8240f3ccff0" providerId="LiveId" clId="{9B3AE809-22E4-4C5E-81DA-2182357BBBC1}" dt="2024-11-01T11:04:21.991" v="179" actId="2711"/>
          <ac:spMkLst>
            <pc:docMk/>
            <pc:sldMk cId="277622408" sldId="258"/>
            <ac:spMk id="18" creationId="{5966CA7D-7B0C-4707-B76D-F8A927B0F25A}"/>
          </ac:spMkLst>
        </pc:spChg>
        <pc:spChg chg="mod">
          <ac:chgData name="Rohit Shinde" userId="1f11d8240f3ccff0" providerId="LiveId" clId="{9B3AE809-22E4-4C5E-81DA-2182357BBBC1}" dt="2024-11-01T11:04:03.278" v="178" actId="2711"/>
          <ac:spMkLst>
            <pc:docMk/>
            <pc:sldMk cId="277622408" sldId="258"/>
            <ac:spMk id="21" creationId="{D9C9B4B7-5826-40CE-B5DC-8041380DA84A}"/>
          </ac:spMkLst>
        </pc:spChg>
        <pc:spChg chg="mod">
          <ac:chgData name="Rohit Shinde" userId="1f11d8240f3ccff0" providerId="LiveId" clId="{9B3AE809-22E4-4C5E-81DA-2182357BBBC1}" dt="2024-11-01T11:04:21.991" v="179" actId="2711"/>
          <ac:spMkLst>
            <pc:docMk/>
            <pc:sldMk cId="277622408" sldId="258"/>
            <ac:spMk id="22" creationId="{6CB5D9ED-A33E-4614-99E3-7119065165F8}"/>
          </ac:spMkLst>
        </pc:spChg>
      </pc:sldChg>
      <pc:sldChg chg="modSp">
        <pc:chgData name="Rohit Shinde" userId="1f11d8240f3ccff0" providerId="LiveId" clId="{9B3AE809-22E4-4C5E-81DA-2182357BBBC1}" dt="2024-11-01T11:22:01.321" v="264" actId="14100"/>
        <pc:sldMkLst>
          <pc:docMk/>
          <pc:sldMk cId="3960516099" sldId="259"/>
        </pc:sldMkLst>
        <pc:spChg chg="mod">
          <ac:chgData name="Rohit Shinde" userId="1f11d8240f3ccff0" providerId="LiveId" clId="{9B3AE809-22E4-4C5E-81DA-2182357BBBC1}" dt="2024-11-01T11:20:35.776" v="259" actId="255"/>
          <ac:spMkLst>
            <pc:docMk/>
            <pc:sldMk cId="3960516099" sldId="259"/>
            <ac:spMk id="3" creationId="{8067A9C4-058F-4CE4-8F6A-602D4352DAAF}"/>
          </ac:spMkLst>
        </pc:spChg>
        <pc:spChg chg="mod">
          <ac:chgData name="Rohit Shinde" userId="1f11d8240f3ccff0" providerId="LiveId" clId="{9B3AE809-22E4-4C5E-81DA-2182357BBBC1}" dt="2024-11-01T11:05:46.215" v="189" actId="255"/>
          <ac:spMkLst>
            <pc:docMk/>
            <pc:sldMk cId="3960516099" sldId="259"/>
            <ac:spMk id="4" creationId="{11E90E8D-124B-478C-A4CB-E347DDD20A49}"/>
          </ac:spMkLst>
        </pc:spChg>
        <pc:spChg chg="mod">
          <ac:chgData name="Rohit Shinde" userId="1f11d8240f3ccff0" providerId="LiveId" clId="{9B3AE809-22E4-4C5E-81DA-2182357BBBC1}" dt="2024-11-01T11:05:46.215" v="189" actId="255"/>
          <ac:spMkLst>
            <pc:docMk/>
            <pc:sldMk cId="3960516099" sldId="259"/>
            <ac:spMk id="5" creationId="{1E3FD0DF-7A21-4B82-8FC0-2FC35FC96B1D}"/>
          </ac:spMkLst>
        </pc:spChg>
        <pc:spChg chg="mod">
          <ac:chgData name="Rohit Shinde" userId="1f11d8240f3ccff0" providerId="LiveId" clId="{9B3AE809-22E4-4C5E-81DA-2182357BBBC1}" dt="2024-11-01T11:05:46.215" v="189" actId="255"/>
          <ac:spMkLst>
            <pc:docMk/>
            <pc:sldMk cId="3960516099" sldId="259"/>
            <ac:spMk id="6" creationId="{30703AEF-1A1C-4726-B1CC-98638BDE0BFF}"/>
          </ac:spMkLst>
        </pc:spChg>
        <pc:spChg chg="mod">
          <ac:chgData name="Rohit Shinde" userId="1f11d8240f3ccff0" providerId="LiveId" clId="{9B3AE809-22E4-4C5E-81DA-2182357BBBC1}" dt="2024-11-01T11:22:01.321" v="264" actId="14100"/>
          <ac:spMkLst>
            <pc:docMk/>
            <pc:sldMk cId="3960516099" sldId="259"/>
            <ac:spMk id="7" creationId="{188D97DF-4523-49E7-94A0-BECE26111828}"/>
          </ac:spMkLst>
        </pc:spChg>
        <pc:spChg chg="mod">
          <ac:chgData name="Rohit Shinde" userId="1f11d8240f3ccff0" providerId="LiveId" clId="{9B3AE809-22E4-4C5E-81DA-2182357BBBC1}" dt="2024-11-01T11:04:47.314" v="180" actId="2711"/>
          <ac:spMkLst>
            <pc:docMk/>
            <pc:sldMk cId="3960516099" sldId="259"/>
            <ac:spMk id="8" creationId="{C7DBA147-0A19-49CC-8F91-E84F7AE99489}"/>
          </ac:spMkLst>
        </pc:spChg>
        <pc:picChg chg="mod">
          <ac:chgData name="Rohit Shinde" userId="1f11d8240f3ccff0" providerId="LiveId" clId="{9B3AE809-22E4-4C5E-81DA-2182357BBBC1}" dt="2024-11-01T11:09:06.095" v="200" actId="1076"/>
          <ac:picMkLst>
            <pc:docMk/>
            <pc:sldMk cId="3960516099" sldId="259"/>
            <ac:picMk id="23" creationId="{ED91F251-1778-4B99-B9DA-9C66044B549D}"/>
          </ac:picMkLst>
        </pc:picChg>
      </pc:sldChg>
      <pc:sldChg chg="modSp">
        <pc:chgData name="Rohit Shinde" userId="1f11d8240f3ccff0" providerId="LiveId" clId="{9B3AE809-22E4-4C5E-81DA-2182357BBBC1}" dt="2024-11-01T11:09:01.418" v="199" actId="1076"/>
        <pc:sldMkLst>
          <pc:docMk/>
          <pc:sldMk cId="318297214" sldId="260"/>
        </pc:sldMkLst>
        <pc:spChg chg="mod">
          <ac:chgData name="Rohit Shinde" userId="1f11d8240f3ccff0" providerId="LiveId" clId="{9B3AE809-22E4-4C5E-81DA-2182357BBBC1}" dt="2024-11-01T11:06:23.374" v="192" actId="2711"/>
          <ac:spMkLst>
            <pc:docMk/>
            <pc:sldMk cId="318297214" sldId="260"/>
            <ac:spMk id="12" creationId="{E30F483F-1CEC-4673-9D96-334FA2C45AB9}"/>
          </ac:spMkLst>
        </pc:spChg>
        <pc:spChg chg="mod">
          <ac:chgData name="Rohit Shinde" userId="1f11d8240f3ccff0" providerId="LiveId" clId="{9B3AE809-22E4-4C5E-81DA-2182357BBBC1}" dt="2024-11-01T11:07:15.485" v="196" actId="2711"/>
          <ac:spMkLst>
            <pc:docMk/>
            <pc:sldMk cId="318297214" sldId="260"/>
            <ac:spMk id="15" creationId="{348D5517-6AF8-4AE7-B6EE-3E24A3E80E7C}"/>
          </ac:spMkLst>
        </pc:spChg>
        <pc:spChg chg="mod">
          <ac:chgData name="Rohit Shinde" userId="1f11d8240f3ccff0" providerId="LiveId" clId="{9B3AE809-22E4-4C5E-81DA-2182357BBBC1}" dt="2024-11-01T11:07:30.342" v="198" actId="2711"/>
          <ac:spMkLst>
            <pc:docMk/>
            <pc:sldMk cId="318297214" sldId="260"/>
            <ac:spMk id="17" creationId="{BD451AC5-BEFA-41A0-B942-85BE6D7D95BE}"/>
          </ac:spMkLst>
        </pc:spChg>
        <pc:picChg chg="mod">
          <ac:chgData name="Rohit Shinde" userId="1f11d8240f3ccff0" providerId="LiveId" clId="{9B3AE809-22E4-4C5E-81DA-2182357BBBC1}" dt="2024-11-01T11:09:01.418" v="199" actId="1076"/>
          <ac:picMkLst>
            <pc:docMk/>
            <pc:sldMk cId="318297214" sldId="260"/>
            <ac:picMk id="14" creationId="{899DF7AC-AF89-4E89-9314-51475C03E235}"/>
          </ac:picMkLst>
        </pc:picChg>
        <pc:picChg chg="mod">
          <ac:chgData name="Rohit Shinde" userId="1f11d8240f3ccff0" providerId="LiveId" clId="{9B3AE809-22E4-4C5E-81DA-2182357BBBC1}" dt="2024-11-01T11:06:54.646" v="195" actId="1076"/>
          <ac:picMkLst>
            <pc:docMk/>
            <pc:sldMk cId="318297214" sldId="260"/>
            <ac:picMk id="22" creationId="{C5BD6091-DFA1-42E5-AEBE-207DF811D428}"/>
          </ac:picMkLst>
        </pc:picChg>
      </pc:sldChg>
      <pc:sldChg chg="addSp delSp modSp">
        <pc:chgData name="Rohit Shinde" userId="1f11d8240f3ccff0" providerId="LiveId" clId="{9B3AE809-22E4-4C5E-81DA-2182357BBBC1}" dt="2024-11-01T11:23:47.995" v="268" actId="2711"/>
        <pc:sldMkLst>
          <pc:docMk/>
          <pc:sldMk cId="3488576092" sldId="261"/>
        </pc:sldMkLst>
        <pc:spChg chg="mod">
          <ac:chgData name="Rohit Shinde" userId="1f11d8240f3ccff0" providerId="LiveId" clId="{9B3AE809-22E4-4C5E-81DA-2182357BBBC1}" dt="2024-11-01T11:23:47.995" v="268" actId="2711"/>
          <ac:spMkLst>
            <pc:docMk/>
            <pc:sldMk cId="3488576092" sldId="261"/>
            <ac:spMk id="15" creationId="{348D5517-6AF8-4AE7-B6EE-3E24A3E80E7C}"/>
          </ac:spMkLst>
        </pc:spChg>
        <pc:spChg chg="mod">
          <ac:chgData name="Rohit Shinde" userId="1f11d8240f3ccff0" providerId="LiveId" clId="{9B3AE809-22E4-4C5E-81DA-2182357BBBC1}" dt="2024-11-01T11:23:47.995" v="268" actId="2711"/>
          <ac:spMkLst>
            <pc:docMk/>
            <pc:sldMk cId="3488576092" sldId="261"/>
            <ac:spMk id="17" creationId="{BD451AC5-BEFA-41A0-B942-85BE6D7D95BE}"/>
          </ac:spMkLst>
        </pc:spChg>
        <pc:spChg chg="mod">
          <ac:chgData name="Rohit Shinde" userId="1f11d8240f3ccff0" providerId="LiveId" clId="{9B3AE809-22E4-4C5E-81DA-2182357BBBC1}" dt="2024-11-01T11:23:47.995" v="268" actId="2711"/>
          <ac:spMkLst>
            <pc:docMk/>
            <pc:sldMk cId="3488576092" sldId="261"/>
            <ac:spMk id="18" creationId="{07E8CCE6-A7E0-444A-A29A-D27060CBD81D}"/>
          </ac:spMkLst>
        </pc:spChg>
        <pc:spChg chg="mod">
          <ac:chgData name="Rohit Shinde" userId="1f11d8240f3ccff0" providerId="LiveId" clId="{9B3AE809-22E4-4C5E-81DA-2182357BBBC1}" dt="2024-11-01T11:23:47.995" v="268" actId="2711"/>
          <ac:spMkLst>
            <pc:docMk/>
            <pc:sldMk cId="3488576092" sldId="261"/>
            <ac:spMk id="19" creationId="{59BA4294-EA4F-43A9-BE45-ECEBDB1ADFED}"/>
          </ac:spMkLst>
        </pc:spChg>
        <pc:spChg chg="mod">
          <ac:chgData name="Rohit Shinde" userId="1f11d8240f3ccff0" providerId="LiveId" clId="{9B3AE809-22E4-4C5E-81DA-2182357BBBC1}" dt="2024-11-01T11:23:47.995" v="268" actId="2711"/>
          <ac:spMkLst>
            <pc:docMk/>
            <pc:sldMk cId="3488576092" sldId="261"/>
            <ac:spMk id="20" creationId="{7F2B4723-15AE-4E27-9263-24E1DF16EC76}"/>
          </ac:spMkLst>
        </pc:spChg>
        <pc:spChg chg="mod">
          <ac:chgData name="Rohit Shinde" userId="1f11d8240f3ccff0" providerId="LiveId" clId="{9B3AE809-22E4-4C5E-81DA-2182357BBBC1}" dt="2024-11-01T11:23:47.995" v="268" actId="2711"/>
          <ac:spMkLst>
            <pc:docMk/>
            <pc:sldMk cId="3488576092" sldId="261"/>
            <ac:spMk id="23" creationId="{65475635-17D0-4ED8-BA6D-54566371E67F}"/>
          </ac:spMkLst>
        </pc:spChg>
        <pc:spChg chg="mod">
          <ac:chgData name="Rohit Shinde" userId="1f11d8240f3ccff0" providerId="LiveId" clId="{9B3AE809-22E4-4C5E-81DA-2182357BBBC1}" dt="2024-11-01T11:23:47.995" v="268" actId="2711"/>
          <ac:spMkLst>
            <pc:docMk/>
            <pc:sldMk cId="3488576092" sldId="261"/>
            <ac:spMk id="24" creationId="{4035939D-0DFA-4A8A-BF00-1499219B823B}"/>
          </ac:spMkLst>
        </pc:spChg>
        <pc:spChg chg="mod">
          <ac:chgData name="Rohit Shinde" userId="1f11d8240f3ccff0" providerId="LiveId" clId="{9B3AE809-22E4-4C5E-81DA-2182357BBBC1}" dt="2024-11-01T11:23:47.995" v="268" actId="2711"/>
          <ac:spMkLst>
            <pc:docMk/>
            <pc:sldMk cId="3488576092" sldId="261"/>
            <ac:spMk id="25" creationId="{654EA813-EF6E-4E40-9365-6A9486764927}"/>
          </ac:spMkLst>
        </pc:spChg>
        <pc:spChg chg="mod">
          <ac:chgData name="Rohit Shinde" userId="1f11d8240f3ccff0" providerId="LiveId" clId="{9B3AE809-22E4-4C5E-81DA-2182357BBBC1}" dt="2024-11-01T11:23:47.995" v="268" actId="2711"/>
          <ac:spMkLst>
            <pc:docMk/>
            <pc:sldMk cId="3488576092" sldId="261"/>
            <ac:spMk id="26" creationId="{640FD836-7BA1-47AB-B627-B96DCB52CFC3}"/>
          </ac:spMkLst>
        </pc:spChg>
        <pc:spChg chg="mod">
          <ac:chgData name="Rohit Shinde" userId="1f11d8240f3ccff0" providerId="LiveId" clId="{9B3AE809-22E4-4C5E-81DA-2182357BBBC1}" dt="2024-11-01T11:23:47.995" v="268" actId="2711"/>
          <ac:spMkLst>
            <pc:docMk/>
            <pc:sldMk cId="3488576092" sldId="261"/>
            <ac:spMk id="27" creationId="{C4992BE3-85A1-4D6B-A794-D96B66E74D51}"/>
          </ac:spMkLst>
        </pc:spChg>
        <pc:spChg chg="mod">
          <ac:chgData name="Rohit Shinde" userId="1f11d8240f3ccff0" providerId="LiveId" clId="{9B3AE809-22E4-4C5E-81DA-2182357BBBC1}" dt="2024-11-01T11:23:47.995" v="268" actId="2711"/>
          <ac:spMkLst>
            <pc:docMk/>
            <pc:sldMk cId="3488576092" sldId="261"/>
            <ac:spMk id="28" creationId="{3152DD5A-D012-4BC3-AEE2-A00FB085FE50}"/>
          </ac:spMkLst>
        </pc:spChg>
        <pc:spChg chg="mod">
          <ac:chgData name="Rohit Shinde" userId="1f11d8240f3ccff0" providerId="LiveId" clId="{9B3AE809-22E4-4C5E-81DA-2182357BBBC1}" dt="2024-11-01T11:23:47.995" v="268" actId="2711"/>
          <ac:spMkLst>
            <pc:docMk/>
            <pc:sldMk cId="3488576092" sldId="261"/>
            <ac:spMk id="29" creationId="{5532B748-57FD-4FD7-89D3-BB70E06AC965}"/>
          </ac:spMkLst>
        </pc:spChg>
        <pc:spChg chg="mod">
          <ac:chgData name="Rohit Shinde" userId="1f11d8240f3ccff0" providerId="LiveId" clId="{9B3AE809-22E4-4C5E-81DA-2182357BBBC1}" dt="2024-11-01T11:23:47.995" v="268" actId="2711"/>
          <ac:spMkLst>
            <pc:docMk/>
            <pc:sldMk cId="3488576092" sldId="261"/>
            <ac:spMk id="30" creationId="{D9F4691F-E99D-4BEC-803D-702EA67164A4}"/>
          </ac:spMkLst>
        </pc:spChg>
        <pc:spChg chg="mod">
          <ac:chgData name="Rohit Shinde" userId="1f11d8240f3ccff0" providerId="LiveId" clId="{9B3AE809-22E4-4C5E-81DA-2182357BBBC1}" dt="2024-11-01T11:23:47.995" v="268" actId="2711"/>
          <ac:spMkLst>
            <pc:docMk/>
            <pc:sldMk cId="3488576092" sldId="261"/>
            <ac:spMk id="31" creationId="{1C7E7538-E4C9-41C3-AFE0-F4559C6FF183}"/>
          </ac:spMkLst>
        </pc:spChg>
        <pc:spChg chg="mod">
          <ac:chgData name="Rohit Shinde" userId="1f11d8240f3ccff0" providerId="LiveId" clId="{9B3AE809-22E4-4C5E-81DA-2182357BBBC1}" dt="2024-11-01T11:23:47.995" v="268" actId="2711"/>
          <ac:spMkLst>
            <pc:docMk/>
            <pc:sldMk cId="3488576092" sldId="261"/>
            <ac:spMk id="32" creationId="{FEC17CE5-CD4A-4F36-8831-AC8B3F54C00A}"/>
          </ac:spMkLst>
        </pc:spChg>
        <pc:spChg chg="mod">
          <ac:chgData name="Rohit Shinde" userId="1f11d8240f3ccff0" providerId="LiveId" clId="{9B3AE809-22E4-4C5E-81DA-2182357BBBC1}" dt="2024-11-01T11:23:47.995" v="268" actId="2711"/>
          <ac:spMkLst>
            <pc:docMk/>
            <pc:sldMk cId="3488576092" sldId="261"/>
            <ac:spMk id="33" creationId="{4457F544-20C4-4AAC-8336-F9203D13460D}"/>
          </ac:spMkLst>
        </pc:spChg>
        <pc:spChg chg="mod">
          <ac:chgData name="Rohit Shinde" userId="1f11d8240f3ccff0" providerId="LiveId" clId="{9B3AE809-22E4-4C5E-81DA-2182357BBBC1}" dt="2024-11-01T11:23:47.995" v="268" actId="2711"/>
          <ac:spMkLst>
            <pc:docMk/>
            <pc:sldMk cId="3488576092" sldId="261"/>
            <ac:spMk id="34" creationId="{626168FB-300B-4825-B7D1-28757C4AAAAD}"/>
          </ac:spMkLst>
        </pc:spChg>
        <pc:spChg chg="mod">
          <ac:chgData name="Rohit Shinde" userId="1f11d8240f3ccff0" providerId="LiveId" clId="{9B3AE809-22E4-4C5E-81DA-2182357BBBC1}" dt="2024-11-01T11:23:47.995" v="268" actId="2711"/>
          <ac:spMkLst>
            <pc:docMk/>
            <pc:sldMk cId="3488576092" sldId="261"/>
            <ac:spMk id="35" creationId="{93C97B76-45DA-4911-A586-799D730A2F64}"/>
          </ac:spMkLst>
        </pc:spChg>
        <pc:spChg chg="mod">
          <ac:chgData name="Rohit Shinde" userId="1f11d8240f3ccff0" providerId="LiveId" clId="{9B3AE809-22E4-4C5E-81DA-2182357BBBC1}" dt="2024-11-01T11:23:47.995" v="268" actId="2711"/>
          <ac:spMkLst>
            <pc:docMk/>
            <pc:sldMk cId="3488576092" sldId="261"/>
            <ac:spMk id="36" creationId="{D437AF22-9644-4216-8158-B92EF1556442}"/>
          </ac:spMkLst>
        </pc:spChg>
        <pc:spChg chg="mod">
          <ac:chgData name="Rohit Shinde" userId="1f11d8240f3ccff0" providerId="LiveId" clId="{9B3AE809-22E4-4C5E-81DA-2182357BBBC1}" dt="2024-11-01T11:23:47.995" v="268" actId="2711"/>
          <ac:spMkLst>
            <pc:docMk/>
            <pc:sldMk cId="3488576092" sldId="261"/>
            <ac:spMk id="37" creationId="{46079B17-BAE4-4A14-B4CD-9C61D6EB1789}"/>
          </ac:spMkLst>
        </pc:spChg>
        <pc:spChg chg="mod">
          <ac:chgData name="Rohit Shinde" userId="1f11d8240f3ccff0" providerId="LiveId" clId="{9B3AE809-22E4-4C5E-81DA-2182357BBBC1}" dt="2024-11-01T11:23:47.995" v="268" actId="2711"/>
          <ac:spMkLst>
            <pc:docMk/>
            <pc:sldMk cId="3488576092" sldId="261"/>
            <ac:spMk id="38" creationId="{E03A530F-74CC-4FD5-B5B8-033C78289F06}"/>
          </ac:spMkLst>
        </pc:spChg>
        <pc:spChg chg="mod">
          <ac:chgData name="Rohit Shinde" userId="1f11d8240f3ccff0" providerId="LiveId" clId="{9B3AE809-22E4-4C5E-81DA-2182357BBBC1}" dt="2024-11-01T11:23:47.995" v="268" actId="2711"/>
          <ac:spMkLst>
            <pc:docMk/>
            <pc:sldMk cId="3488576092" sldId="261"/>
            <ac:spMk id="39" creationId="{B74C9152-5168-422B-A1BA-EEE1D03A9E31}"/>
          </ac:spMkLst>
        </pc:spChg>
        <pc:spChg chg="mod">
          <ac:chgData name="Rohit Shinde" userId="1f11d8240f3ccff0" providerId="LiveId" clId="{9B3AE809-22E4-4C5E-81DA-2182357BBBC1}" dt="2024-11-01T11:23:47.995" v="268" actId="2711"/>
          <ac:spMkLst>
            <pc:docMk/>
            <pc:sldMk cId="3488576092" sldId="261"/>
            <ac:spMk id="40" creationId="{3A95767C-3674-41EB-BA2C-F1B892568A69}"/>
          </ac:spMkLst>
        </pc:spChg>
        <pc:spChg chg="add mod topLvl">
          <ac:chgData name="Rohit Shinde" userId="1f11d8240f3ccff0" providerId="LiveId" clId="{9B3AE809-22E4-4C5E-81DA-2182357BBBC1}" dt="2024-11-01T11:09:36.742" v="204" actId="2711"/>
          <ac:spMkLst>
            <pc:docMk/>
            <pc:sldMk cId="3488576092" sldId="261"/>
            <ac:spMk id="42" creationId="{F2823C04-DF2A-4DF3-A34D-CCBBF348463B}"/>
          </ac:spMkLst>
        </pc:spChg>
        <pc:spChg chg="add mod topLvl">
          <ac:chgData name="Rohit Shinde" userId="1f11d8240f3ccff0" providerId="LiveId" clId="{9B3AE809-22E4-4C5E-81DA-2182357BBBC1}" dt="2024-11-01T11:09:36.742" v="204" actId="2711"/>
          <ac:spMkLst>
            <pc:docMk/>
            <pc:sldMk cId="3488576092" sldId="261"/>
            <ac:spMk id="43" creationId="{64A818AD-EB24-44E6-B1FB-B6048A0B3F0C}"/>
          </ac:spMkLst>
        </pc:spChg>
        <pc:spChg chg="add mod topLvl">
          <ac:chgData name="Rohit Shinde" userId="1f11d8240f3ccff0" providerId="LiveId" clId="{9B3AE809-22E4-4C5E-81DA-2182357BBBC1}" dt="2024-11-01T11:09:36.742" v="204" actId="2711"/>
          <ac:spMkLst>
            <pc:docMk/>
            <pc:sldMk cId="3488576092" sldId="261"/>
            <ac:spMk id="44" creationId="{9AAD044F-DADA-4625-94DD-B5E31CC64EB5}"/>
          </ac:spMkLst>
        </pc:spChg>
        <pc:spChg chg="add mod topLvl">
          <ac:chgData name="Rohit Shinde" userId="1f11d8240f3ccff0" providerId="LiveId" clId="{9B3AE809-22E4-4C5E-81DA-2182357BBBC1}" dt="2024-11-01T11:09:36.742" v="204" actId="2711"/>
          <ac:spMkLst>
            <pc:docMk/>
            <pc:sldMk cId="3488576092" sldId="261"/>
            <ac:spMk id="45" creationId="{B9393E81-28BD-43D9-B8D3-A59FE7B884F2}"/>
          </ac:spMkLst>
        </pc:spChg>
        <pc:spChg chg="add mod topLvl">
          <ac:chgData name="Rohit Shinde" userId="1f11d8240f3ccff0" providerId="LiveId" clId="{9B3AE809-22E4-4C5E-81DA-2182357BBBC1}" dt="2024-11-01T11:09:36.742" v="204" actId="2711"/>
          <ac:spMkLst>
            <pc:docMk/>
            <pc:sldMk cId="3488576092" sldId="261"/>
            <ac:spMk id="46" creationId="{2D64AE39-3A08-4778-917C-1A293EE611E4}"/>
          </ac:spMkLst>
        </pc:spChg>
        <pc:spChg chg="add mod topLvl">
          <ac:chgData name="Rohit Shinde" userId="1f11d8240f3ccff0" providerId="LiveId" clId="{9B3AE809-22E4-4C5E-81DA-2182357BBBC1}" dt="2024-11-01T11:09:36.742" v="204" actId="2711"/>
          <ac:spMkLst>
            <pc:docMk/>
            <pc:sldMk cId="3488576092" sldId="261"/>
            <ac:spMk id="47" creationId="{17521119-D33D-475C-9D46-629C8DBA2D51}"/>
          </ac:spMkLst>
        </pc:spChg>
        <pc:spChg chg="add mod topLvl">
          <ac:chgData name="Rohit Shinde" userId="1f11d8240f3ccff0" providerId="LiveId" clId="{9B3AE809-22E4-4C5E-81DA-2182357BBBC1}" dt="2024-11-01T11:09:36.742" v="204" actId="2711"/>
          <ac:spMkLst>
            <pc:docMk/>
            <pc:sldMk cId="3488576092" sldId="261"/>
            <ac:spMk id="48" creationId="{D07375A2-379B-401F-B26E-233A89ADFC8F}"/>
          </ac:spMkLst>
        </pc:spChg>
        <pc:spChg chg="add mod topLvl">
          <ac:chgData name="Rohit Shinde" userId="1f11d8240f3ccff0" providerId="LiveId" clId="{9B3AE809-22E4-4C5E-81DA-2182357BBBC1}" dt="2024-11-01T11:09:36.742" v="204" actId="2711"/>
          <ac:spMkLst>
            <pc:docMk/>
            <pc:sldMk cId="3488576092" sldId="261"/>
            <ac:spMk id="49" creationId="{C946C67C-7FC9-4503-B33F-246461B33208}"/>
          </ac:spMkLst>
        </pc:spChg>
        <pc:spChg chg="add mod topLvl">
          <ac:chgData name="Rohit Shinde" userId="1f11d8240f3ccff0" providerId="LiveId" clId="{9B3AE809-22E4-4C5E-81DA-2182357BBBC1}" dt="2024-11-01T11:09:36.742" v="204" actId="2711"/>
          <ac:spMkLst>
            <pc:docMk/>
            <pc:sldMk cId="3488576092" sldId="261"/>
            <ac:spMk id="50" creationId="{EAB7830A-41CC-42D7-8DDF-7C45201271C5}"/>
          </ac:spMkLst>
        </pc:spChg>
        <pc:spChg chg="add mod topLvl">
          <ac:chgData name="Rohit Shinde" userId="1f11d8240f3ccff0" providerId="LiveId" clId="{9B3AE809-22E4-4C5E-81DA-2182357BBBC1}" dt="2024-11-01T11:09:36.742" v="204" actId="2711"/>
          <ac:spMkLst>
            <pc:docMk/>
            <pc:sldMk cId="3488576092" sldId="261"/>
            <ac:spMk id="51" creationId="{FEED6D99-4F3C-4815-83EA-92247CF00263}"/>
          </ac:spMkLst>
        </pc:spChg>
        <pc:spChg chg="add mod topLvl">
          <ac:chgData name="Rohit Shinde" userId="1f11d8240f3ccff0" providerId="LiveId" clId="{9B3AE809-22E4-4C5E-81DA-2182357BBBC1}" dt="2024-11-01T11:09:36.742" v="204" actId="2711"/>
          <ac:spMkLst>
            <pc:docMk/>
            <pc:sldMk cId="3488576092" sldId="261"/>
            <ac:spMk id="52" creationId="{FB18EDEF-D655-45C6-B9F2-D12D365BD6B5}"/>
          </ac:spMkLst>
        </pc:spChg>
        <pc:spChg chg="add mod topLvl">
          <ac:chgData name="Rohit Shinde" userId="1f11d8240f3ccff0" providerId="LiveId" clId="{9B3AE809-22E4-4C5E-81DA-2182357BBBC1}" dt="2024-11-01T11:09:36.742" v="204" actId="2711"/>
          <ac:spMkLst>
            <pc:docMk/>
            <pc:sldMk cId="3488576092" sldId="261"/>
            <ac:spMk id="53" creationId="{A3B4995E-ED9E-4353-8A18-078495737DCB}"/>
          </ac:spMkLst>
        </pc:spChg>
        <pc:spChg chg="add mod topLvl">
          <ac:chgData name="Rohit Shinde" userId="1f11d8240f3ccff0" providerId="LiveId" clId="{9B3AE809-22E4-4C5E-81DA-2182357BBBC1}" dt="2024-11-01T11:09:36.742" v="204" actId="2711"/>
          <ac:spMkLst>
            <pc:docMk/>
            <pc:sldMk cId="3488576092" sldId="261"/>
            <ac:spMk id="54" creationId="{18AEB7F3-B5F6-49B8-B4ED-C9C814BD2649}"/>
          </ac:spMkLst>
        </pc:spChg>
        <pc:spChg chg="add mod topLvl">
          <ac:chgData name="Rohit Shinde" userId="1f11d8240f3ccff0" providerId="LiveId" clId="{9B3AE809-22E4-4C5E-81DA-2182357BBBC1}" dt="2024-11-01T11:09:36.742" v="204" actId="2711"/>
          <ac:spMkLst>
            <pc:docMk/>
            <pc:sldMk cId="3488576092" sldId="261"/>
            <ac:spMk id="55" creationId="{957E11A1-4F38-4219-92DD-B9439243AF25}"/>
          </ac:spMkLst>
        </pc:spChg>
        <pc:spChg chg="add mod topLvl">
          <ac:chgData name="Rohit Shinde" userId="1f11d8240f3ccff0" providerId="LiveId" clId="{9B3AE809-22E4-4C5E-81DA-2182357BBBC1}" dt="2024-11-01T11:09:36.742" v="204" actId="2711"/>
          <ac:spMkLst>
            <pc:docMk/>
            <pc:sldMk cId="3488576092" sldId="261"/>
            <ac:spMk id="56" creationId="{FB49E37C-EEF2-49E0-A5B9-DF52595D8D9C}"/>
          </ac:spMkLst>
        </pc:spChg>
        <pc:spChg chg="add mod topLvl">
          <ac:chgData name="Rohit Shinde" userId="1f11d8240f3ccff0" providerId="LiveId" clId="{9B3AE809-22E4-4C5E-81DA-2182357BBBC1}" dt="2024-11-01T11:09:36.742" v="204" actId="2711"/>
          <ac:spMkLst>
            <pc:docMk/>
            <pc:sldMk cId="3488576092" sldId="261"/>
            <ac:spMk id="57" creationId="{D3EB0DCA-9C82-4419-AD4C-8D5EED9A9C30}"/>
          </ac:spMkLst>
        </pc:spChg>
        <pc:spChg chg="add mod topLvl">
          <ac:chgData name="Rohit Shinde" userId="1f11d8240f3ccff0" providerId="LiveId" clId="{9B3AE809-22E4-4C5E-81DA-2182357BBBC1}" dt="2024-11-01T11:09:36.742" v="204" actId="2711"/>
          <ac:spMkLst>
            <pc:docMk/>
            <pc:sldMk cId="3488576092" sldId="261"/>
            <ac:spMk id="58" creationId="{F8D32CF5-239A-4CEA-8736-3157152373FA}"/>
          </ac:spMkLst>
        </pc:spChg>
        <pc:spChg chg="add mod topLvl">
          <ac:chgData name="Rohit Shinde" userId="1f11d8240f3ccff0" providerId="LiveId" clId="{9B3AE809-22E4-4C5E-81DA-2182357BBBC1}" dt="2024-11-01T11:09:36.742" v="204" actId="2711"/>
          <ac:spMkLst>
            <pc:docMk/>
            <pc:sldMk cId="3488576092" sldId="261"/>
            <ac:spMk id="59" creationId="{700BEC1B-3865-4D36-B72D-A7004EAAE798}"/>
          </ac:spMkLst>
        </pc:spChg>
        <pc:spChg chg="add mod topLvl">
          <ac:chgData name="Rohit Shinde" userId="1f11d8240f3ccff0" providerId="LiveId" clId="{9B3AE809-22E4-4C5E-81DA-2182357BBBC1}" dt="2024-11-01T11:09:36.742" v="204" actId="2711"/>
          <ac:spMkLst>
            <pc:docMk/>
            <pc:sldMk cId="3488576092" sldId="261"/>
            <ac:spMk id="60" creationId="{5A702DF8-05EE-4087-973B-52F36C40CE9C}"/>
          </ac:spMkLst>
        </pc:spChg>
        <pc:spChg chg="add mod topLvl">
          <ac:chgData name="Rohit Shinde" userId="1f11d8240f3ccff0" providerId="LiveId" clId="{9B3AE809-22E4-4C5E-81DA-2182357BBBC1}" dt="2024-11-01T11:09:36.742" v="204" actId="2711"/>
          <ac:spMkLst>
            <pc:docMk/>
            <pc:sldMk cId="3488576092" sldId="261"/>
            <ac:spMk id="61" creationId="{48413426-8F91-4FB3-99F0-B2C1AFA133F4}"/>
          </ac:spMkLst>
        </pc:spChg>
        <pc:spChg chg="add mod topLvl">
          <ac:chgData name="Rohit Shinde" userId="1f11d8240f3ccff0" providerId="LiveId" clId="{9B3AE809-22E4-4C5E-81DA-2182357BBBC1}" dt="2024-11-01T11:09:36.742" v="204" actId="2711"/>
          <ac:spMkLst>
            <pc:docMk/>
            <pc:sldMk cId="3488576092" sldId="261"/>
            <ac:spMk id="62" creationId="{DC7B1BBC-61C4-4790-B83A-C92637E84B36}"/>
          </ac:spMkLst>
        </pc:spChg>
        <pc:spChg chg="add mod">
          <ac:chgData name="Rohit Shinde" userId="1f11d8240f3ccff0" providerId="LiveId" clId="{9B3AE809-22E4-4C5E-81DA-2182357BBBC1}" dt="2024-11-01T11:09:19.176" v="202" actId="2711"/>
          <ac:spMkLst>
            <pc:docMk/>
            <pc:sldMk cId="3488576092" sldId="261"/>
            <ac:spMk id="63" creationId="{B1945AF9-B8B3-4E70-A2AE-F7D95D3F4796}"/>
          </ac:spMkLst>
        </pc:spChg>
        <pc:grpChg chg="add del mod">
          <ac:chgData name="Rohit Shinde" userId="1f11d8240f3ccff0" providerId="LiveId" clId="{9B3AE809-22E4-4C5E-81DA-2182357BBBC1}" dt="2024-11-01T10:47:45.163" v="110" actId="165"/>
          <ac:grpSpMkLst>
            <pc:docMk/>
            <pc:sldMk cId="3488576092" sldId="261"/>
            <ac:grpSpMk id="13" creationId="{7C160DCA-BE9B-4341-9386-56A99E67BFFB}"/>
          </ac:grpSpMkLst>
        </pc:grpChg>
        <pc:grpChg chg="add del mod">
          <ac:chgData name="Rohit Shinde" userId="1f11d8240f3ccff0" providerId="LiveId" clId="{9B3AE809-22E4-4C5E-81DA-2182357BBBC1}" dt="2024-11-01T10:50:22.740" v="129" actId="165"/>
          <ac:grpSpMkLst>
            <pc:docMk/>
            <pc:sldMk cId="3488576092" sldId="261"/>
            <ac:grpSpMk id="64" creationId="{D48CD111-D1B2-4ED4-9995-2C2580E6FBC5}"/>
          </ac:grpSpMkLst>
        </pc:grpChg>
        <pc:grpChg chg="add del mod">
          <ac:chgData name="Rohit Shinde" userId="1f11d8240f3ccff0" providerId="LiveId" clId="{9B3AE809-22E4-4C5E-81DA-2182357BBBC1}" dt="2024-11-01T10:52:56.607" v="155" actId="165"/>
          <ac:grpSpMkLst>
            <pc:docMk/>
            <pc:sldMk cId="3488576092" sldId="261"/>
            <ac:grpSpMk id="67" creationId="{FB8BFB40-7C17-41C8-BD1F-C88A8C1FBDEC}"/>
          </ac:grpSpMkLst>
        </pc:grpChg>
        <pc:graphicFrameChg chg="del">
          <ac:chgData name="Rohit Shinde" userId="1f11d8240f3ccff0" providerId="LiveId" clId="{9B3AE809-22E4-4C5E-81DA-2182357BBBC1}" dt="2024-11-01T10:45:30.276" v="100" actId="478"/>
          <ac:graphicFrameMkLst>
            <pc:docMk/>
            <pc:sldMk cId="3488576092" sldId="261"/>
            <ac:graphicFrameMk id="10" creationId="{F8764264-6D2A-4BB1-8F51-ECE6D77F1463}"/>
          </ac:graphicFrameMkLst>
        </pc:graphicFrameChg>
        <pc:picChg chg="add del">
          <ac:chgData name="Rohit Shinde" userId="1f11d8240f3ccff0" providerId="LiveId" clId="{9B3AE809-22E4-4C5E-81DA-2182357BBBC1}" dt="2024-11-01T10:51:27.744" v="133"/>
          <ac:picMkLst>
            <pc:docMk/>
            <pc:sldMk cId="3488576092" sldId="261"/>
            <ac:picMk id="65" creationId="{08C01E8C-8A62-49D7-A1B8-D746AECBCBB4}"/>
          </ac:picMkLst>
        </pc:picChg>
        <pc:picChg chg="add mod">
          <ac:chgData name="Rohit Shinde" userId="1f11d8240f3ccff0" providerId="LiveId" clId="{9B3AE809-22E4-4C5E-81DA-2182357BBBC1}" dt="2024-11-01T10:53:11.853" v="157" actId="14100"/>
          <ac:picMkLst>
            <pc:docMk/>
            <pc:sldMk cId="3488576092" sldId="261"/>
            <ac:picMk id="66" creationId="{3C77BF99-9DD6-4099-99A8-2A919B83AB77}"/>
          </ac:picMkLst>
        </pc:picChg>
      </pc:sldChg>
      <pc:sldChg chg="modSp">
        <pc:chgData name="Rohit Shinde" userId="1f11d8240f3ccff0" providerId="LiveId" clId="{9B3AE809-22E4-4C5E-81DA-2182357BBBC1}" dt="2024-11-01T11:14:13.663" v="231" actId="255"/>
        <pc:sldMkLst>
          <pc:docMk/>
          <pc:sldMk cId="120007905" sldId="262"/>
        </pc:sldMkLst>
        <pc:spChg chg="mod">
          <ac:chgData name="Rohit Shinde" userId="1f11d8240f3ccff0" providerId="LiveId" clId="{9B3AE809-22E4-4C5E-81DA-2182357BBBC1}" dt="2024-11-01T11:10:20.002" v="208" actId="404"/>
          <ac:spMkLst>
            <pc:docMk/>
            <pc:sldMk cId="120007905" sldId="262"/>
            <ac:spMk id="6" creationId="{6E82C184-6CD9-4C7E-B25B-63DAD4E154F5}"/>
          </ac:spMkLst>
        </pc:spChg>
        <pc:spChg chg="mod">
          <ac:chgData name="Rohit Shinde" userId="1f11d8240f3ccff0" providerId="LiveId" clId="{9B3AE809-22E4-4C5E-81DA-2182357BBBC1}" dt="2024-11-01T11:14:13.663" v="231" actId="255"/>
          <ac:spMkLst>
            <pc:docMk/>
            <pc:sldMk cId="120007905" sldId="262"/>
            <ac:spMk id="18" creationId="{9655CE9E-A4D4-4FA7-8497-E06748397761}"/>
          </ac:spMkLst>
        </pc:spChg>
        <pc:spChg chg="mod">
          <ac:chgData name="Rohit Shinde" userId="1f11d8240f3ccff0" providerId="LiveId" clId="{9B3AE809-22E4-4C5E-81DA-2182357BBBC1}" dt="2024-11-01T11:10:56.142" v="212" actId="255"/>
          <ac:spMkLst>
            <pc:docMk/>
            <pc:sldMk cId="120007905" sldId="262"/>
            <ac:spMk id="19" creationId="{D3B17AAF-075E-453D-BFDC-21B4F0B139A2}"/>
          </ac:spMkLst>
        </pc:spChg>
        <pc:spChg chg="mod">
          <ac:chgData name="Rohit Shinde" userId="1f11d8240f3ccff0" providerId="LiveId" clId="{9B3AE809-22E4-4C5E-81DA-2182357BBBC1}" dt="2024-11-01T11:14:13.663" v="231" actId="255"/>
          <ac:spMkLst>
            <pc:docMk/>
            <pc:sldMk cId="120007905" sldId="262"/>
            <ac:spMk id="25" creationId="{B883453F-C0CE-47D3-9425-D78184D3DB30}"/>
          </ac:spMkLst>
        </pc:spChg>
        <pc:spChg chg="mod">
          <ac:chgData name="Rohit Shinde" userId="1f11d8240f3ccff0" providerId="LiveId" clId="{9B3AE809-22E4-4C5E-81DA-2182357BBBC1}" dt="2024-11-01T11:10:56.142" v="212" actId="255"/>
          <ac:spMkLst>
            <pc:docMk/>
            <pc:sldMk cId="120007905" sldId="262"/>
            <ac:spMk id="26" creationId="{E341D0C5-5ECF-476F-B75D-10123D1EF568}"/>
          </ac:spMkLst>
        </pc:spChg>
        <pc:spChg chg="mod">
          <ac:chgData name="Rohit Shinde" userId="1f11d8240f3ccff0" providerId="LiveId" clId="{9B3AE809-22E4-4C5E-81DA-2182357BBBC1}" dt="2024-11-01T11:14:13.663" v="231" actId="255"/>
          <ac:spMkLst>
            <pc:docMk/>
            <pc:sldMk cId="120007905" sldId="262"/>
            <ac:spMk id="30" creationId="{D340CB91-0F49-4759-AE72-C34D4BDAE901}"/>
          </ac:spMkLst>
        </pc:spChg>
        <pc:spChg chg="mod">
          <ac:chgData name="Rohit Shinde" userId="1f11d8240f3ccff0" providerId="LiveId" clId="{9B3AE809-22E4-4C5E-81DA-2182357BBBC1}" dt="2024-11-01T11:10:56.142" v="212" actId="255"/>
          <ac:spMkLst>
            <pc:docMk/>
            <pc:sldMk cId="120007905" sldId="262"/>
            <ac:spMk id="31" creationId="{BE2855EC-2B7A-48FF-BA7A-605888D6A4C6}"/>
          </ac:spMkLst>
        </pc:spChg>
        <pc:spChg chg="mod">
          <ac:chgData name="Rohit Shinde" userId="1f11d8240f3ccff0" providerId="LiveId" clId="{9B3AE809-22E4-4C5E-81DA-2182357BBBC1}" dt="2024-11-01T11:14:13.663" v="231" actId="255"/>
          <ac:spMkLst>
            <pc:docMk/>
            <pc:sldMk cId="120007905" sldId="262"/>
            <ac:spMk id="35" creationId="{684D64B0-02E0-484F-B5EE-2BB74E3C2BF2}"/>
          </ac:spMkLst>
        </pc:spChg>
        <pc:spChg chg="mod">
          <ac:chgData name="Rohit Shinde" userId="1f11d8240f3ccff0" providerId="LiveId" clId="{9B3AE809-22E4-4C5E-81DA-2182357BBBC1}" dt="2024-11-01T11:10:56.142" v="212" actId="255"/>
          <ac:spMkLst>
            <pc:docMk/>
            <pc:sldMk cId="120007905" sldId="262"/>
            <ac:spMk id="36" creationId="{95038BA7-6D32-4F9F-B232-707B4D33CF11}"/>
          </ac:spMkLst>
        </pc:spChg>
      </pc:sldChg>
      <pc:sldChg chg="modSp">
        <pc:chgData name="Rohit Shinde" userId="1f11d8240f3ccff0" providerId="LiveId" clId="{9B3AE809-22E4-4C5E-81DA-2182357BBBC1}" dt="2024-11-01T11:15:46.013" v="238" actId="2711"/>
        <pc:sldMkLst>
          <pc:docMk/>
          <pc:sldMk cId="2573299284" sldId="263"/>
        </pc:sldMkLst>
        <pc:spChg chg="mod">
          <ac:chgData name="Rohit Shinde" userId="1f11d8240f3ccff0" providerId="LiveId" clId="{9B3AE809-22E4-4C5E-81DA-2182357BBBC1}" dt="2024-11-01T11:15:46.013" v="238" actId="2711"/>
          <ac:spMkLst>
            <pc:docMk/>
            <pc:sldMk cId="2573299284" sldId="263"/>
            <ac:spMk id="7" creationId="{7486DEF6-7DB3-4312-8E71-B265D70A710E}"/>
          </ac:spMkLst>
        </pc:spChg>
        <pc:spChg chg="mod">
          <ac:chgData name="Rohit Shinde" userId="1f11d8240f3ccff0" providerId="LiveId" clId="{9B3AE809-22E4-4C5E-81DA-2182357BBBC1}" dt="2024-11-01T11:14:43.635" v="233" actId="1076"/>
          <ac:spMkLst>
            <pc:docMk/>
            <pc:sldMk cId="2573299284" sldId="263"/>
            <ac:spMk id="38" creationId="{67B1DB3D-C2A6-46BF-B32C-DF090F8454F7}"/>
          </ac:spMkLst>
        </pc:spChg>
      </pc:sldChg>
      <pc:sldChg chg="modSp">
        <pc:chgData name="Rohit Shinde" userId="1f11d8240f3ccff0" providerId="LiveId" clId="{9B3AE809-22E4-4C5E-81DA-2182357BBBC1}" dt="2024-11-01T11:17:20.576" v="245" actId="255"/>
        <pc:sldMkLst>
          <pc:docMk/>
          <pc:sldMk cId="3199290586" sldId="264"/>
        </pc:sldMkLst>
        <pc:spChg chg="mod">
          <ac:chgData name="Rohit Shinde" userId="1f11d8240f3ccff0" providerId="LiveId" clId="{9B3AE809-22E4-4C5E-81DA-2182357BBBC1}" dt="2024-11-01T11:17:20.576" v="245" actId="255"/>
          <ac:spMkLst>
            <pc:docMk/>
            <pc:sldMk cId="3199290586" sldId="264"/>
            <ac:spMk id="51" creationId="{BA271775-4A21-423C-9DD6-584D94AE06ED}"/>
          </ac:spMkLst>
        </pc:spChg>
        <pc:spChg chg="mod">
          <ac:chgData name="Rohit Shinde" userId="1f11d8240f3ccff0" providerId="LiveId" clId="{9B3AE809-22E4-4C5E-81DA-2182357BBBC1}" dt="2024-11-01T11:17:20.576" v="245" actId="255"/>
          <ac:spMkLst>
            <pc:docMk/>
            <pc:sldMk cId="3199290586" sldId="264"/>
            <ac:spMk id="52" creationId="{6D7AE46D-56F1-4275-8A3E-94F279ABA223}"/>
          </ac:spMkLst>
        </pc:spChg>
        <pc:spChg chg="mod">
          <ac:chgData name="Rohit Shinde" userId="1f11d8240f3ccff0" providerId="LiveId" clId="{9B3AE809-22E4-4C5E-81DA-2182357BBBC1}" dt="2024-11-01T11:17:20.576" v="245" actId="255"/>
          <ac:spMkLst>
            <pc:docMk/>
            <pc:sldMk cId="3199290586" sldId="264"/>
            <ac:spMk id="56" creationId="{E76CF66A-6789-4622-B621-13F1406746D5}"/>
          </ac:spMkLst>
        </pc:spChg>
        <pc:spChg chg="mod">
          <ac:chgData name="Rohit Shinde" userId="1f11d8240f3ccff0" providerId="LiveId" clId="{9B3AE809-22E4-4C5E-81DA-2182357BBBC1}" dt="2024-11-01T11:17:20.576" v="245" actId="255"/>
          <ac:spMkLst>
            <pc:docMk/>
            <pc:sldMk cId="3199290586" sldId="264"/>
            <ac:spMk id="57" creationId="{0A59F45A-C59B-4AB8-9681-A63A66FDC6E4}"/>
          </ac:spMkLst>
        </pc:spChg>
        <pc:spChg chg="mod">
          <ac:chgData name="Rohit Shinde" userId="1f11d8240f3ccff0" providerId="LiveId" clId="{9B3AE809-22E4-4C5E-81DA-2182357BBBC1}" dt="2024-11-01T11:17:20.576" v="245" actId="255"/>
          <ac:spMkLst>
            <pc:docMk/>
            <pc:sldMk cId="3199290586" sldId="264"/>
            <ac:spMk id="61" creationId="{3EFF2BB5-4F9A-4C9A-9886-A5A555C2D73B}"/>
          </ac:spMkLst>
        </pc:spChg>
        <pc:spChg chg="mod">
          <ac:chgData name="Rohit Shinde" userId="1f11d8240f3ccff0" providerId="LiveId" clId="{9B3AE809-22E4-4C5E-81DA-2182357BBBC1}" dt="2024-11-01T11:17:20.576" v="245" actId="255"/>
          <ac:spMkLst>
            <pc:docMk/>
            <pc:sldMk cId="3199290586" sldId="264"/>
            <ac:spMk id="62" creationId="{AB3E38F4-A360-420A-A39A-D4DEBFA14940}"/>
          </ac:spMkLst>
        </pc:spChg>
        <pc:spChg chg="mod">
          <ac:chgData name="Rohit Shinde" userId="1f11d8240f3ccff0" providerId="LiveId" clId="{9B3AE809-22E4-4C5E-81DA-2182357BBBC1}" dt="2024-11-01T11:17:20.576" v="245" actId="255"/>
          <ac:spMkLst>
            <pc:docMk/>
            <pc:sldMk cId="3199290586" sldId="264"/>
            <ac:spMk id="66" creationId="{9B00AAEC-3F39-4EB1-A494-A342CE45FCBB}"/>
          </ac:spMkLst>
        </pc:spChg>
        <pc:spChg chg="mod">
          <ac:chgData name="Rohit Shinde" userId="1f11d8240f3ccff0" providerId="LiveId" clId="{9B3AE809-22E4-4C5E-81DA-2182357BBBC1}" dt="2024-11-01T11:17:20.576" v="245" actId="255"/>
          <ac:spMkLst>
            <pc:docMk/>
            <pc:sldMk cId="3199290586" sldId="264"/>
            <ac:spMk id="67" creationId="{5628A87C-BFE1-422F-AA07-5C81F0ED6589}"/>
          </ac:spMkLst>
        </pc:spChg>
        <pc:spChg chg="mod">
          <ac:chgData name="Rohit Shinde" userId="1f11d8240f3ccff0" providerId="LiveId" clId="{9B3AE809-22E4-4C5E-81DA-2182357BBBC1}" dt="2024-11-01T11:12:28.029" v="224" actId="1076"/>
          <ac:spMkLst>
            <pc:docMk/>
            <pc:sldMk cId="3199290586" sldId="264"/>
            <ac:spMk id="69" creationId="{DD051503-9B77-44A4-8C34-C354B7725973}"/>
          </ac:spMkLst>
        </pc:spChg>
      </pc:sldChg>
      <pc:sldChg chg="addSp delSp modSp">
        <pc:chgData name="Rohit Shinde" userId="1f11d8240f3ccff0" providerId="LiveId" clId="{9B3AE809-22E4-4C5E-81DA-2182357BBBC1}" dt="2024-11-01T11:28:19.259" v="379" actId="14100"/>
        <pc:sldMkLst>
          <pc:docMk/>
          <pc:sldMk cId="4052752723" sldId="265"/>
        </pc:sldMkLst>
        <pc:spChg chg="mod">
          <ac:chgData name="Rohit Shinde" userId="1f11d8240f3ccff0" providerId="LiveId" clId="{9B3AE809-22E4-4C5E-81DA-2182357BBBC1}" dt="2024-11-01T11:17:56.615" v="249" actId="1076"/>
          <ac:spMkLst>
            <pc:docMk/>
            <pc:sldMk cId="4052752723" sldId="265"/>
            <ac:spMk id="30" creationId="{E8F38838-0078-4F78-88C8-276CF6E0F4F8}"/>
          </ac:spMkLst>
        </pc:spChg>
        <pc:spChg chg="mod">
          <ac:chgData name="Rohit Shinde" userId="1f11d8240f3ccff0" providerId="LiveId" clId="{9B3AE809-22E4-4C5E-81DA-2182357BBBC1}" dt="2024-11-01T11:18:10.574" v="250" actId="2711"/>
          <ac:spMkLst>
            <pc:docMk/>
            <pc:sldMk cId="4052752723" sldId="265"/>
            <ac:spMk id="31" creationId="{F7DAD8CB-757C-4DD0-AB48-8F87A8F2B36E}"/>
          </ac:spMkLst>
        </pc:spChg>
        <pc:spChg chg="mod">
          <ac:chgData name="Rohit Shinde" userId="1f11d8240f3ccff0" providerId="LiveId" clId="{9B3AE809-22E4-4C5E-81DA-2182357BBBC1}" dt="2024-11-01T11:18:10.574" v="250" actId="2711"/>
          <ac:spMkLst>
            <pc:docMk/>
            <pc:sldMk cId="4052752723" sldId="265"/>
            <ac:spMk id="32" creationId="{D471C368-14DD-4E65-945F-B879B09D3793}"/>
          </ac:spMkLst>
        </pc:spChg>
        <pc:spChg chg="mod">
          <ac:chgData name="Rohit Shinde" userId="1f11d8240f3ccff0" providerId="LiveId" clId="{9B3AE809-22E4-4C5E-81DA-2182357BBBC1}" dt="2024-11-01T11:18:10.574" v="250" actId="2711"/>
          <ac:spMkLst>
            <pc:docMk/>
            <pc:sldMk cId="4052752723" sldId="265"/>
            <ac:spMk id="33" creationId="{7A6BE255-94E9-4EB0-ABFA-A5B3D7750BD0}"/>
          </ac:spMkLst>
        </pc:spChg>
        <pc:spChg chg="mod">
          <ac:chgData name="Rohit Shinde" userId="1f11d8240f3ccff0" providerId="LiveId" clId="{9B3AE809-22E4-4C5E-81DA-2182357BBBC1}" dt="2024-11-01T11:18:10.574" v="250" actId="2711"/>
          <ac:spMkLst>
            <pc:docMk/>
            <pc:sldMk cId="4052752723" sldId="265"/>
            <ac:spMk id="34" creationId="{03DFE723-136B-4D8D-97D3-FF0C3F859F0B}"/>
          </ac:spMkLst>
        </pc:spChg>
        <pc:spChg chg="mod">
          <ac:chgData name="Rohit Shinde" userId="1f11d8240f3ccff0" providerId="LiveId" clId="{9B3AE809-22E4-4C5E-81DA-2182357BBBC1}" dt="2024-11-01T11:18:10.574" v="250" actId="2711"/>
          <ac:spMkLst>
            <pc:docMk/>
            <pc:sldMk cId="4052752723" sldId="265"/>
            <ac:spMk id="35" creationId="{3711EBEA-E24D-4E94-B614-B280A828721D}"/>
          </ac:spMkLst>
        </pc:spChg>
        <pc:spChg chg="mod">
          <ac:chgData name="Rohit Shinde" userId="1f11d8240f3ccff0" providerId="LiveId" clId="{9B3AE809-22E4-4C5E-81DA-2182357BBBC1}" dt="2024-11-01T11:18:10.574" v="250" actId="2711"/>
          <ac:spMkLst>
            <pc:docMk/>
            <pc:sldMk cId="4052752723" sldId="265"/>
            <ac:spMk id="36" creationId="{3A392D0C-87FC-42B7-825E-F1147BB1C850}"/>
          </ac:spMkLst>
        </pc:spChg>
        <pc:spChg chg="add mod topLvl">
          <ac:chgData name="Rohit Shinde" userId="1f11d8240f3ccff0" providerId="LiveId" clId="{9B3AE809-22E4-4C5E-81DA-2182357BBBC1}" dt="2024-11-01T11:28:01.254" v="378" actId="555"/>
          <ac:spMkLst>
            <pc:docMk/>
            <pc:sldMk cId="4052752723" sldId="265"/>
            <ac:spMk id="37" creationId="{BC64328D-527C-4E3C-AB09-860A89C38EF1}"/>
          </ac:spMkLst>
        </pc:spChg>
        <pc:spChg chg="add mod topLvl">
          <ac:chgData name="Rohit Shinde" userId="1f11d8240f3ccff0" providerId="LiveId" clId="{9B3AE809-22E4-4C5E-81DA-2182357BBBC1}" dt="2024-11-01T11:28:01.254" v="378" actId="555"/>
          <ac:spMkLst>
            <pc:docMk/>
            <pc:sldMk cId="4052752723" sldId="265"/>
            <ac:spMk id="38" creationId="{4A800E57-CE79-4EBE-82EA-56292AE60550}"/>
          </ac:spMkLst>
        </pc:spChg>
        <pc:spChg chg="add mod topLvl">
          <ac:chgData name="Rohit Shinde" userId="1f11d8240f3ccff0" providerId="LiveId" clId="{9B3AE809-22E4-4C5E-81DA-2182357BBBC1}" dt="2024-11-01T11:28:01.254" v="378" actId="555"/>
          <ac:spMkLst>
            <pc:docMk/>
            <pc:sldMk cId="4052752723" sldId="265"/>
            <ac:spMk id="39" creationId="{FCC8C8A0-E7B2-49BE-9607-9F97AE6DD8F6}"/>
          </ac:spMkLst>
        </pc:spChg>
        <pc:spChg chg="add mod topLvl">
          <ac:chgData name="Rohit Shinde" userId="1f11d8240f3ccff0" providerId="LiveId" clId="{9B3AE809-22E4-4C5E-81DA-2182357BBBC1}" dt="2024-11-01T11:28:01.254" v="378" actId="555"/>
          <ac:spMkLst>
            <pc:docMk/>
            <pc:sldMk cId="4052752723" sldId="265"/>
            <ac:spMk id="40" creationId="{7EA33851-ED34-4893-88EF-F69D343F5F8D}"/>
          </ac:spMkLst>
        </pc:spChg>
        <pc:spChg chg="add mod topLvl">
          <ac:chgData name="Rohit Shinde" userId="1f11d8240f3ccff0" providerId="LiveId" clId="{9B3AE809-22E4-4C5E-81DA-2182357BBBC1}" dt="2024-11-01T11:28:01.254" v="378" actId="555"/>
          <ac:spMkLst>
            <pc:docMk/>
            <pc:sldMk cId="4052752723" sldId="265"/>
            <ac:spMk id="41" creationId="{F54C2494-0F88-4528-A8DF-EEDB890F362C}"/>
          </ac:spMkLst>
        </pc:spChg>
        <pc:spChg chg="add mod topLvl">
          <ac:chgData name="Rohit Shinde" userId="1f11d8240f3ccff0" providerId="LiveId" clId="{9B3AE809-22E4-4C5E-81DA-2182357BBBC1}" dt="2024-11-01T11:28:01.254" v="378" actId="555"/>
          <ac:spMkLst>
            <pc:docMk/>
            <pc:sldMk cId="4052752723" sldId="265"/>
            <ac:spMk id="42" creationId="{917EE4BC-10E9-4347-9074-103BC8D25839}"/>
          </ac:spMkLst>
        </pc:spChg>
        <pc:spChg chg="add mod topLvl">
          <ac:chgData name="Rohit Shinde" userId="1f11d8240f3ccff0" providerId="LiveId" clId="{9B3AE809-22E4-4C5E-81DA-2182357BBBC1}" dt="2024-11-01T11:28:19.259" v="379" actId="14100"/>
          <ac:spMkLst>
            <pc:docMk/>
            <pc:sldMk cId="4052752723" sldId="265"/>
            <ac:spMk id="43" creationId="{BD3BCC58-D6A8-4B2E-9ACF-5A699E461EC5}"/>
          </ac:spMkLst>
        </pc:spChg>
        <pc:spChg chg="add mod topLvl">
          <ac:chgData name="Rohit Shinde" userId="1f11d8240f3ccff0" providerId="LiveId" clId="{9B3AE809-22E4-4C5E-81DA-2182357BBBC1}" dt="2024-11-01T11:28:01.254" v="378" actId="555"/>
          <ac:spMkLst>
            <pc:docMk/>
            <pc:sldMk cId="4052752723" sldId="265"/>
            <ac:spMk id="44" creationId="{57324201-1184-422E-864D-6AEA584A837B}"/>
          </ac:spMkLst>
        </pc:spChg>
        <pc:spChg chg="add mod topLvl">
          <ac:chgData name="Rohit Shinde" userId="1f11d8240f3ccff0" providerId="LiveId" clId="{9B3AE809-22E4-4C5E-81DA-2182357BBBC1}" dt="2024-11-01T11:28:01.254" v="378" actId="555"/>
          <ac:spMkLst>
            <pc:docMk/>
            <pc:sldMk cId="4052752723" sldId="265"/>
            <ac:spMk id="45" creationId="{D0309AFC-E1A8-439F-A506-4698DFF7B2B4}"/>
          </ac:spMkLst>
        </pc:spChg>
        <pc:spChg chg="add mod topLvl">
          <ac:chgData name="Rohit Shinde" userId="1f11d8240f3ccff0" providerId="LiveId" clId="{9B3AE809-22E4-4C5E-81DA-2182357BBBC1}" dt="2024-11-01T11:28:01.254" v="378" actId="555"/>
          <ac:spMkLst>
            <pc:docMk/>
            <pc:sldMk cId="4052752723" sldId="265"/>
            <ac:spMk id="46" creationId="{5C7150E3-A2C7-47B8-AC8F-50467E486FD7}"/>
          </ac:spMkLst>
        </pc:spChg>
        <pc:spChg chg="del">
          <ac:chgData name="Rohit Shinde" userId="1f11d8240f3ccff0" providerId="LiveId" clId="{9B3AE809-22E4-4C5E-81DA-2182357BBBC1}" dt="2024-11-01T11:26:00.202" v="271" actId="478"/>
          <ac:spMkLst>
            <pc:docMk/>
            <pc:sldMk cId="4052752723" sldId="265"/>
            <ac:spMk id="47" creationId="{4637ABD2-E875-4A3F-B5D1-3811A4D325B3}"/>
          </ac:spMkLst>
        </pc:spChg>
        <pc:spChg chg="del">
          <ac:chgData name="Rohit Shinde" userId="1f11d8240f3ccff0" providerId="LiveId" clId="{9B3AE809-22E4-4C5E-81DA-2182357BBBC1}" dt="2024-11-01T11:26:00.202" v="271" actId="478"/>
          <ac:spMkLst>
            <pc:docMk/>
            <pc:sldMk cId="4052752723" sldId="265"/>
            <ac:spMk id="48" creationId="{858D07AC-63D2-4B4F-A576-997DD1CE1AC9}"/>
          </ac:spMkLst>
        </pc:spChg>
        <pc:spChg chg="del">
          <ac:chgData name="Rohit Shinde" userId="1f11d8240f3ccff0" providerId="LiveId" clId="{9B3AE809-22E4-4C5E-81DA-2182357BBBC1}" dt="2024-11-01T11:26:00.202" v="271" actId="478"/>
          <ac:spMkLst>
            <pc:docMk/>
            <pc:sldMk cId="4052752723" sldId="265"/>
            <ac:spMk id="49" creationId="{77145A99-4A13-440A-BDD7-AA5A4FC23AF7}"/>
          </ac:spMkLst>
        </pc:spChg>
        <pc:spChg chg="del">
          <ac:chgData name="Rohit Shinde" userId="1f11d8240f3ccff0" providerId="LiveId" clId="{9B3AE809-22E4-4C5E-81DA-2182357BBBC1}" dt="2024-11-01T11:26:00.202" v="271" actId="478"/>
          <ac:spMkLst>
            <pc:docMk/>
            <pc:sldMk cId="4052752723" sldId="265"/>
            <ac:spMk id="50" creationId="{028B50B1-EE12-4ECD-93AD-667FE6AD0003}"/>
          </ac:spMkLst>
        </pc:spChg>
        <pc:spChg chg="del">
          <ac:chgData name="Rohit Shinde" userId="1f11d8240f3ccff0" providerId="LiveId" clId="{9B3AE809-22E4-4C5E-81DA-2182357BBBC1}" dt="2024-11-01T11:26:00.202" v="271" actId="478"/>
          <ac:spMkLst>
            <pc:docMk/>
            <pc:sldMk cId="4052752723" sldId="265"/>
            <ac:spMk id="51" creationId="{BA271775-4A21-423C-9DD6-584D94AE06ED}"/>
          </ac:spMkLst>
        </pc:spChg>
        <pc:spChg chg="del">
          <ac:chgData name="Rohit Shinde" userId="1f11d8240f3ccff0" providerId="LiveId" clId="{9B3AE809-22E4-4C5E-81DA-2182357BBBC1}" dt="2024-11-01T11:26:00.202" v="271" actId="478"/>
          <ac:spMkLst>
            <pc:docMk/>
            <pc:sldMk cId="4052752723" sldId="265"/>
            <ac:spMk id="52" creationId="{6D7AE46D-56F1-4275-8A3E-94F279ABA223}"/>
          </ac:spMkLst>
        </pc:spChg>
        <pc:spChg chg="del">
          <ac:chgData name="Rohit Shinde" userId="1f11d8240f3ccff0" providerId="LiveId" clId="{9B3AE809-22E4-4C5E-81DA-2182357BBBC1}" dt="2024-11-01T11:26:00.202" v="271" actId="478"/>
          <ac:spMkLst>
            <pc:docMk/>
            <pc:sldMk cId="4052752723" sldId="265"/>
            <ac:spMk id="53" creationId="{264171F2-428B-4D16-815A-44D79AE0BF50}"/>
          </ac:spMkLst>
        </pc:spChg>
        <pc:spChg chg="del">
          <ac:chgData name="Rohit Shinde" userId="1f11d8240f3ccff0" providerId="LiveId" clId="{9B3AE809-22E4-4C5E-81DA-2182357BBBC1}" dt="2024-11-01T11:26:00.202" v="271" actId="478"/>
          <ac:spMkLst>
            <pc:docMk/>
            <pc:sldMk cId="4052752723" sldId="265"/>
            <ac:spMk id="54" creationId="{08AA4B68-8DE7-4F9F-B2DA-B96872ECACA3}"/>
          </ac:spMkLst>
        </pc:spChg>
        <pc:spChg chg="del">
          <ac:chgData name="Rohit Shinde" userId="1f11d8240f3ccff0" providerId="LiveId" clId="{9B3AE809-22E4-4C5E-81DA-2182357BBBC1}" dt="2024-11-01T11:26:00.202" v="271" actId="478"/>
          <ac:spMkLst>
            <pc:docMk/>
            <pc:sldMk cId="4052752723" sldId="265"/>
            <ac:spMk id="55" creationId="{7196CD5A-5508-43F2-AA47-063D09B26108}"/>
          </ac:spMkLst>
        </pc:spChg>
        <pc:spChg chg="del">
          <ac:chgData name="Rohit Shinde" userId="1f11d8240f3ccff0" providerId="LiveId" clId="{9B3AE809-22E4-4C5E-81DA-2182357BBBC1}" dt="2024-11-01T11:26:00.202" v="271" actId="478"/>
          <ac:spMkLst>
            <pc:docMk/>
            <pc:sldMk cId="4052752723" sldId="265"/>
            <ac:spMk id="56" creationId="{E76CF66A-6789-4622-B621-13F1406746D5}"/>
          </ac:spMkLst>
        </pc:spChg>
        <pc:spChg chg="del">
          <ac:chgData name="Rohit Shinde" userId="1f11d8240f3ccff0" providerId="LiveId" clId="{9B3AE809-22E4-4C5E-81DA-2182357BBBC1}" dt="2024-11-01T11:26:00.202" v="271" actId="478"/>
          <ac:spMkLst>
            <pc:docMk/>
            <pc:sldMk cId="4052752723" sldId="265"/>
            <ac:spMk id="57" creationId="{0A59F45A-C59B-4AB8-9681-A63A66FDC6E4}"/>
          </ac:spMkLst>
        </pc:spChg>
        <pc:spChg chg="del">
          <ac:chgData name="Rohit Shinde" userId="1f11d8240f3ccff0" providerId="LiveId" clId="{9B3AE809-22E4-4C5E-81DA-2182357BBBC1}" dt="2024-11-01T11:26:00.202" v="271" actId="478"/>
          <ac:spMkLst>
            <pc:docMk/>
            <pc:sldMk cId="4052752723" sldId="265"/>
            <ac:spMk id="58" creationId="{B6D40EEF-08FE-45EB-8E57-C63E6F5AB0FD}"/>
          </ac:spMkLst>
        </pc:spChg>
        <pc:spChg chg="del">
          <ac:chgData name="Rohit Shinde" userId="1f11d8240f3ccff0" providerId="LiveId" clId="{9B3AE809-22E4-4C5E-81DA-2182357BBBC1}" dt="2024-11-01T11:26:00.202" v="271" actId="478"/>
          <ac:spMkLst>
            <pc:docMk/>
            <pc:sldMk cId="4052752723" sldId="265"/>
            <ac:spMk id="59" creationId="{B48B4833-95B6-4C4F-886F-39252B5DE350}"/>
          </ac:spMkLst>
        </pc:spChg>
        <pc:spChg chg="del">
          <ac:chgData name="Rohit Shinde" userId="1f11d8240f3ccff0" providerId="LiveId" clId="{9B3AE809-22E4-4C5E-81DA-2182357BBBC1}" dt="2024-11-01T11:26:00.202" v="271" actId="478"/>
          <ac:spMkLst>
            <pc:docMk/>
            <pc:sldMk cId="4052752723" sldId="265"/>
            <ac:spMk id="60" creationId="{33CAEAD1-1F5C-4C64-B35C-4FC0715D3A9B}"/>
          </ac:spMkLst>
        </pc:spChg>
        <pc:spChg chg="del">
          <ac:chgData name="Rohit Shinde" userId="1f11d8240f3ccff0" providerId="LiveId" clId="{9B3AE809-22E4-4C5E-81DA-2182357BBBC1}" dt="2024-11-01T11:26:00.202" v="271" actId="478"/>
          <ac:spMkLst>
            <pc:docMk/>
            <pc:sldMk cId="4052752723" sldId="265"/>
            <ac:spMk id="61" creationId="{3EFF2BB5-4F9A-4C9A-9886-A5A555C2D73B}"/>
          </ac:spMkLst>
        </pc:spChg>
        <pc:spChg chg="del">
          <ac:chgData name="Rohit Shinde" userId="1f11d8240f3ccff0" providerId="LiveId" clId="{9B3AE809-22E4-4C5E-81DA-2182357BBBC1}" dt="2024-11-01T11:26:00.202" v="271" actId="478"/>
          <ac:spMkLst>
            <pc:docMk/>
            <pc:sldMk cId="4052752723" sldId="265"/>
            <ac:spMk id="62" creationId="{AB3E38F4-A360-420A-A39A-D4DEBFA14940}"/>
          </ac:spMkLst>
        </pc:spChg>
        <pc:spChg chg="del">
          <ac:chgData name="Rohit Shinde" userId="1f11d8240f3ccff0" providerId="LiveId" clId="{9B3AE809-22E4-4C5E-81DA-2182357BBBC1}" dt="2024-11-01T11:26:00.202" v="271" actId="478"/>
          <ac:spMkLst>
            <pc:docMk/>
            <pc:sldMk cId="4052752723" sldId="265"/>
            <ac:spMk id="63" creationId="{85DEBD54-EF8E-4605-9C26-0F85DE733974}"/>
          </ac:spMkLst>
        </pc:spChg>
        <pc:spChg chg="del">
          <ac:chgData name="Rohit Shinde" userId="1f11d8240f3ccff0" providerId="LiveId" clId="{9B3AE809-22E4-4C5E-81DA-2182357BBBC1}" dt="2024-11-01T11:26:00.202" v="271" actId="478"/>
          <ac:spMkLst>
            <pc:docMk/>
            <pc:sldMk cId="4052752723" sldId="265"/>
            <ac:spMk id="64" creationId="{88C2CC8B-BCA2-4594-9AE7-D397DE9324AD}"/>
          </ac:spMkLst>
        </pc:spChg>
        <pc:spChg chg="del">
          <ac:chgData name="Rohit Shinde" userId="1f11d8240f3ccff0" providerId="LiveId" clId="{9B3AE809-22E4-4C5E-81DA-2182357BBBC1}" dt="2024-11-01T11:26:00.202" v="271" actId="478"/>
          <ac:spMkLst>
            <pc:docMk/>
            <pc:sldMk cId="4052752723" sldId="265"/>
            <ac:spMk id="65" creationId="{AFA3D187-AF8B-4757-AFBE-E73426B98D04}"/>
          </ac:spMkLst>
        </pc:spChg>
        <pc:spChg chg="del">
          <ac:chgData name="Rohit Shinde" userId="1f11d8240f3ccff0" providerId="LiveId" clId="{9B3AE809-22E4-4C5E-81DA-2182357BBBC1}" dt="2024-11-01T11:26:00.202" v="271" actId="478"/>
          <ac:spMkLst>
            <pc:docMk/>
            <pc:sldMk cId="4052752723" sldId="265"/>
            <ac:spMk id="66" creationId="{9B00AAEC-3F39-4EB1-A494-A342CE45FCBB}"/>
          </ac:spMkLst>
        </pc:spChg>
        <pc:spChg chg="del">
          <ac:chgData name="Rohit Shinde" userId="1f11d8240f3ccff0" providerId="LiveId" clId="{9B3AE809-22E4-4C5E-81DA-2182357BBBC1}" dt="2024-11-01T11:26:00.202" v="271" actId="478"/>
          <ac:spMkLst>
            <pc:docMk/>
            <pc:sldMk cId="4052752723" sldId="265"/>
            <ac:spMk id="67" creationId="{5628A87C-BFE1-422F-AA07-5C81F0ED6589}"/>
          </ac:spMkLst>
        </pc:spChg>
        <pc:spChg chg="add mod topLvl">
          <ac:chgData name="Rohit Shinde" userId="1f11d8240f3ccff0" providerId="LiveId" clId="{9B3AE809-22E4-4C5E-81DA-2182357BBBC1}" dt="2024-11-01T11:28:01.254" v="378" actId="555"/>
          <ac:spMkLst>
            <pc:docMk/>
            <pc:sldMk cId="4052752723" sldId="265"/>
            <ac:spMk id="68" creationId="{B5AC37B6-8690-40C1-B165-7DCB115941ED}"/>
          </ac:spMkLst>
        </pc:spChg>
        <pc:spChg chg="add mod topLvl">
          <ac:chgData name="Rohit Shinde" userId="1f11d8240f3ccff0" providerId="LiveId" clId="{9B3AE809-22E4-4C5E-81DA-2182357BBBC1}" dt="2024-11-01T11:28:01.254" v="378" actId="555"/>
          <ac:spMkLst>
            <pc:docMk/>
            <pc:sldMk cId="4052752723" sldId="265"/>
            <ac:spMk id="69" creationId="{4890160A-2B5B-4FA1-99FE-C49EFD995536}"/>
          </ac:spMkLst>
        </pc:spChg>
        <pc:spChg chg="add mod topLvl">
          <ac:chgData name="Rohit Shinde" userId="1f11d8240f3ccff0" providerId="LiveId" clId="{9B3AE809-22E4-4C5E-81DA-2182357BBBC1}" dt="2024-11-01T11:28:01.254" v="378" actId="555"/>
          <ac:spMkLst>
            <pc:docMk/>
            <pc:sldMk cId="4052752723" sldId="265"/>
            <ac:spMk id="70" creationId="{2CFFD5E6-78CA-411A-87F0-FA2E5517E8BF}"/>
          </ac:spMkLst>
        </pc:spChg>
        <pc:spChg chg="add mod topLvl">
          <ac:chgData name="Rohit Shinde" userId="1f11d8240f3ccff0" providerId="LiveId" clId="{9B3AE809-22E4-4C5E-81DA-2182357BBBC1}" dt="2024-11-01T11:28:01.254" v="378" actId="555"/>
          <ac:spMkLst>
            <pc:docMk/>
            <pc:sldMk cId="4052752723" sldId="265"/>
            <ac:spMk id="71" creationId="{6E9DD023-1D79-4693-A3EC-ACB219454502}"/>
          </ac:spMkLst>
        </pc:spChg>
        <pc:spChg chg="add mod topLvl">
          <ac:chgData name="Rohit Shinde" userId="1f11d8240f3ccff0" providerId="LiveId" clId="{9B3AE809-22E4-4C5E-81DA-2182357BBBC1}" dt="2024-11-01T11:28:01.254" v="378" actId="555"/>
          <ac:spMkLst>
            <pc:docMk/>
            <pc:sldMk cId="4052752723" sldId="265"/>
            <ac:spMk id="72" creationId="{6CC01218-3C2F-4667-9A4B-3185FCA8FAE2}"/>
          </ac:spMkLst>
        </pc:spChg>
        <pc:spChg chg="add mod topLvl">
          <ac:chgData name="Rohit Shinde" userId="1f11d8240f3ccff0" providerId="LiveId" clId="{9B3AE809-22E4-4C5E-81DA-2182357BBBC1}" dt="2024-11-01T11:28:01.254" v="378" actId="555"/>
          <ac:spMkLst>
            <pc:docMk/>
            <pc:sldMk cId="4052752723" sldId="265"/>
            <ac:spMk id="73" creationId="{C12AF7E7-F8FB-4082-924D-B112E9799EF9}"/>
          </ac:spMkLst>
        </pc:spChg>
        <pc:spChg chg="add mod topLvl">
          <ac:chgData name="Rohit Shinde" userId="1f11d8240f3ccff0" providerId="LiveId" clId="{9B3AE809-22E4-4C5E-81DA-2182357BBBC1}" dt="2024-11-01T11:28:01.254" v="378" actId="555"/>
          <ac:spMkLst>
            <pc:docMk/>
            <pc:sldMk cId="4052752723" sldId="265"/>
            <ac:spMk id="74" creationId="{D1671C9D-6149-4659-B191-8DB4E211E4C8}"/>
          </ac:spMkLst>
        </pc:spChg>
        <pc:spChg chg="add mod topLvl">
          <ac:chgData name="Rohit Shinde" userId="1f11d8240f3ccff0" providerId="LiveId" clId="{9B3AE809-22E4-4C5E-81DA-2182357BBBC1}" dt="2024-11-01T11:28:01.254" v="378" actId="555"/>
          <ac:spMkLst>
            <pc:docMk/>
            <pc:sldMk cId="4052752723" sldId="265"/>
            <ac:spMk id="75" creationId="{1DBAA4AB-E639-4B13-8F6F-58055920E27E}"/>
          </ac:spMkLst>
        </pc:spChg>
        <pc:spChg chg="add mod topLvl">
          <ac:chgData name="Rohit Shinde" userId="1f11d8240f3ccff0" providerId="LiveId" clId="{9B3AE809-22E4-4C5E-81DA-2182357BBBC1}" dt="2024-11-01T11:28:01.254" v="378" actId="555"/>
          <ac:spMkLst>
            <pc:docMk/>
            <pc:sldMk cId="4052752723" sldId="265"/>
            <ac:spMk id="76" creationId="{089A752F-523F-45E3-BC2E-14125E6A0046}"/>
          </ac:spMkLst>
        </pc:spChg>
        <pc:spChg chg="add mod topLvl">
          <ac:chgData name="Rohit Shinde" userId="1f11d8240f3ccff0" providerId="LiveId" clId="{9B3AE809-22E4-4C5E-81DA-2182357BBBC1}" dt="2024-11-01T11:28:01.254" v="378" actId="555"/>
          <ac:spMkLst>
            <pc:docMk/>
            <pc:sldMk cId="4052752723" sldId="265"/>
            <ac:spMk id="77" creationId="{D2040ECE-9E23-4791-8E24-6566AE4FFFA4}"/>
          </ac:spMkLst>
        </pc:spChg>
        <pc:spChg chg="add mod topLvl">
          <ac:chgData name="Rohit Shinde" userId="1f11d8240f3ccff0" providerId="LiveId" clId="{9B3AE809-22E4-4C5E-81DA-2182357BBBC1}" dt="2024-11-01T11:28:01.254" v="378" actId="555"/>
          <ac:spMkLst>
            <pc:docMk/>
            <pc:sldMk cId="4052752723" sldId="265"/>
            <ac:spMk id="78" creationId="{E2B4C84C-9654-4433-8E4E-BC848CBC91B6}"/>
          </ac:spMkLst>
        </pc:spChg>
        <pc:grpChg chg="add del mod">
          <ac:chgData name="Rohit Shinde" userId="1f11d8240f3ccff0" providerId="LiveId" clId="{9B3AE809-22E4-4C5E-81DA-2182357BBBC1}" dt="2024-11-01T11:27:19.285" v="377" actId="165"/>
          <ac:grpSpMkLst>
            <pc:docMk/>
            <pc:sldMk cId="4052752723" sldId="265"/>
            <ac:grpSpMk id="2" creationId="{A125B6A3-A3F2-47A8-AE16-D1044E5B64EE}"/>
          </ac:grpSpMkLst>
        </pc:grpChg>
      </pc:sldChg>
      <pc:sldChg chg="addSp modSp modTransition">
        <pc:chgData name="Rohit Shinde" userId="1f11d8240f3ccff0" providerId="LiveId" clId="{9B3AE809-22E4-4C5E-81DA-2182357BBBC1}" dt="2024-11-01T11:25:30.351" v="270" actId="2711"/>
        <pc:sldMkLst>
          <pc:docMk/>
          <pc:sldMk cId="1551309086" sldId="266"/>
        </pc:sldMkLst>
        <pc:spChg chg="add mod">
          <ac:chgData name="Rohit Shinde" userId="1f11d8240f3ccff0" providerId="LiveId" clId="{9B3AE809-22E4-4C5E-81DA-2182357BBBC1}" dt="2024-11-01T11:18:23.409" v="251" actId="2711"/>
          <ac:spMkLst>
            <pc:docMk/>
            <pc:sldMk cId="1551309086" sldId="266"/>
            <ac:spMk id="6" creationId="{B633D867-5F56-478C-B41D-83FFC3CB03CB}"/>
          </ac:spMkLst>
        </pc:spChg>
        <pc:spChg chg="mod">
          <ac:chgData name="Rohit Shinde" userId="1f11d8240f3ccff0" providerId="LiveId" clId="{9B3AE809-22E4-4C5E-81DA-2182357BBBC1}" dt="2024-11-01T11:18:30.937" v="252" actId="2711"/>
          <ac:spMkLst>
            <pc:docMk/>
            <pc:sldMk cId="1551309086" sldId="266"/>
            <ac:spMk id="30" creationId="{E8F38838-0078-4F78-88C8-276CF6E0F4F8}"/>
          </ac:spMkLst>
        </pc:spChg>
        <pc:spChg chg="mod">
          <ac:chgData name="Rohit Shinde" userId="1f11d8240f3ccff0" providerId="LiveId" clId="{9B3AE809-22E4-4C5E-81DA-2182357BBBC1}" dt="2024-11-01T11:25:30.351" v="270" actId="2711"/>
          <ac:spMkLst>
            <pc:docMk/>
            <pc:sldMk cId="1551309086" sldId="266"/>
            <ac:spMk id="31" creationId="{F7DAD8CB-757C-4DD0-AB48-8F87A8F2B36E}"/>
          </ac:spMkLst>
        </pc:spChg>
        <pc:spChg chg="mod">
          <ac:chgData name="Rohit Shinde" userId="1f11d8240f3ccff0" providerId="LiveId" clId="{9B3AE809-22E4-4C5E-81DA-2182357BBBC1}" dt="2024-11-01T11:25:30.351" v="270" actId="2711"/>
          <ac:spMkLst>
            <pc:docMk/>
            <pc:sldMk cId="1551309086" sldId="266"/>
            <ac:spMk id="32" creationId="{D471C368-14DD-4E65-945F-B879B09D3793}"/>
          </ac:spMkLst>
        </pc:spChg>
        <pc:spChg chg="mod">
          <ac:chgData name="Rohit Shinde" userId="1f11d8240f3ccff0" providerId="LiveId" clId="{9B3AE809-22E4-4C5E-81DA-2182357BBBC1}" dt="2024-11-01T11:25:30.351" v="270" actId="2711"/>
          <ac:spMkLst>
            <pc:docMk/>
            <pc:sldMk cId="1551309086" sldId="266"/>
            <ac:spMk id="33" creationId="{7A6BE255-94E9-4EB0-ABFA-A5B3D7750BD0}"/>
          </ac:spMkLst>
        </pc:spChg>
        <pc:spChg chg="mod">
          <ac:chgData name="Rohit Shinde" userId="1f11d8240f3ccff0" providerId="LiveId" clId="{9B3AE809-22E4-4C5E-81DA-2182357BBBC1}" dt="2024-11-01T11:25:30.351" v="270" actId="2711"/>
          <ac:spMkLst>
            <pc:docMk/>
            <pc:sldMk cId="1551309086" sldId="266"/>
            <ac:spMk id="34" creationId="{03DFE723-136B-4D8D-97D3-FF0C3F859F0B}"/>
          </ac:spMkLst>
        </pc:spChg>
        <pc:spChg chg="mod">
          <ac:chgData name="Rohit Shinde" userId="1f11d8240f3ccff0" providerId="LiveId" clId="{9B3AE809-22E4-4C5E-81DA-2182357BBBC1}" dt="2024-11-01T11:25:30.351" v="270" actId="2711"/>
          <ac:spMkLst>
            <pc:docMk/>
            <pc:sldMk cId="1551309086" sldId="266"/>
            <ac:spMk id="35" creationId="{3711EBEA-E24D-4E94-B614-B280A828721D}"/>
          </ac:spMkLst>
        </pc:spChg>
        <pc:spChg chg="mod">
          <ac:chgData name="Rohit Shinde" userId="1f11d8240f3ccff0" providerId="LiveId" clId="{9B3AE809-22E4-4C5E-81DA-2182357BBBC1}" dt="2024-11-01T11:25:30.351" v="270" actId="2711"/>
          <ac:spMkLst>
            <pc:docMk/>
            <pc:sldMk cId="1551309086" sldId="266"/>
            <ac:spMk id="36" creationId="{3A392D0C-87FC-42B7-825E-F1147BB1C850}"/>
          </ac:spMkLst>
        </pc:spChg>
      </pc:sldChg>
      <pc:sldChg chg="delSp modSp add modTransition">
        <pc:chgData name="Rohit Shinde" userId="1f11d8240f3ccff0" providerId="LiveId" clId="{9B3AE809-22E4-4C5E-81DA-2182357BBBC1}" dt="2024-11-01T11:19:05.599" v="255" actId="2711"/>
        <pc:sldMkLst>
          <pc:docMk/>
          <pc:sldMk cId="3467493694" sldId="267"/>
        </pc:sldMkLst>
        <pc:spChg chg="mod">
          <ac:chgData name="Rohit Shinde" userId="1f11d8240f3ccff0" providerId="LiveId" clId="{9B3AE809-22E4-4C5E-81DA-2182357BBBC1}" dt="2024-11-01T11:19:05.599" v="255" actId="2711"/>
          <ac:spMkLst>
            <pc:docMk/>
            <pc:sldMk cId="3467493694" sldId="267"/>
            <ac:spMk id="6" creationId="{B633D867-5F56-478C-B41D-83FFC3CB03CB}"/>
          </ac:spMkLst>
        </pc:spChg>
        <pc:spChg chg="mod">
          <ac:chgData name="Rohit Shinde" userId="1f11d8240f3ccff0" providerId="LiveId" clId="{9B3AE809-22E4-4C5E-81DA-2182357BBBC1}" dt="2024-11-01T11:18:46.912" v="253" actId="2711"/>
          <ac:spMkLst>
            <pc:docMk/>
            <pc:sldMk cId="3467493694" sldId="267"/>
            <ac:spMk id="30" creationId="{E8F38838-0078-4F78-88C8-276CF6E0F4F8}"/>
          </ac:spMkLst>
        </pc:spChg>
        <pc:spChg chg="del">
          <ac:chgData name="Rohit Shinde" userId="1f11d8240f3ccff0" providerId="LiveId" clId="{9B3AE809-22E4-4C5E-81DA-2182357BBBC1}" dt="2024-11-01T10:38:18.085" v="69" actId="478"/>
          <ac:spMkLst>
            <pc:docMk/>
            <pc:sldMk cId="3467493694" sldId="267"/>
            <ac:spMk id="31" creationId="{F7DAD8CB-757C-4DD0-AB48-8F87A8F2B36E}"/>
          </ac:spMkLst>
        </pc:spChg>
        <pc:spChg chg="del">
          <ac:chgData name="Rohit Shinde" userId="1f11d8240f3ccff0" providerId="LiveId" clId="{9B3AE809-22E4-4C5E-81DA-2182357BBBC1}" dt="2024-11-01T10:38:18.085" v="69" actId="478"/>
          <ac:spMkLst>
            <pc:docMk/>
            <pc:sldMk cId="3467493694" sldId="267"/>
            <ac:spMk id="32" creationId="{D471C368-14DD-4E65-945F-B879B09D3793}"/>
          </ac:spMkLst>
        </pc:spChg>
        <pc:spChg chg="del">
          <ac:chgData name="Rohit Shinde" userId="1f11d8240f3ccff0" providerId="LiveId" clId="{9B3AE809-22E4-4C5E-81DA-2182357BBBC1}" dt="2024-11-01T10:38:18.085" v="69" actId="478"/>
          <ac:spMkLst>
            <pc:docMk/>
            <pc:sldMk cId="3467493694" sldId="267"/>
            <ac:spMk id="33" creationId="{7A6BE255-94E9-4EB0-ABFA-A5B3D7750BD0}"/>
          </ac:spMkLst>
        </pc:spChg>
        <pc:spChg chg="del">
          <ac:chgData name="Rohit Shinde" userId="1f11d8240f3ccff0" providerId="LiveId" clId="{9B3AE809-22E4-4C5E-81DA-2182357BBBC1}" dt="2024-11-01T10:38:18.085" v="69" actId="478"/>
          <ac:spMkLst>
            <pc:docMk/>
            <pc:sldMk cId="3467493694" sldId="267"/>
            <ac:spMk id="34" creationId="{03DFE723-136B-4D8D-97D3-FF0C3F859F0B}"/>
          </ac:spMkLst>
        </pc:spChg>
        <pc:spChg chg="del">
          <ac:chgData name="Rohit Shinde" userId="1f11d8240f3ccff0" providerId="LiveId" clId="{9B3AE809-22E4-4C5E-81DA-2182357BBBC1}" dt="2024-11-01T10:38:18.085" v="69" actId="478"/>
          <ac:spMkLst>
            <pc:docMk/>
            <pc:sldMk cId="3467493694" sldId="267"/>
            <ac:spMk id="35" creationId="{3711EBEA-E24D-4E94-B614-B280A828721D}"/>
          </ac:spMkLst>
        </pc:spChg>
        <pc:spChg chg="del">
          <ac:chgData name="Rohit Shinde" userId="1f11d8240f3ccff0" providerId="LiveId" clId="{9B3AE809-22E4-4C5E-81DA-2182357BBBC1}" dt="2024-11-01T10:38:18.085" v="69" actId="478"/>
          <ac:spMkLst>
            <pc:docMk/>
            <pc:sldMk cId="3467493694" sldId="267"/>
            <ac:spMk id="36" creationId="{3A392D0C-87FC-42B7-825E-F1147BB1C850}"/>
          </ac:spMkLst>
        </pc:spChg>
      </pc:sldChg>
      <pc:sldChg chg="add del modTransition">
        <pc:chgData name="Rohit Shinde" userId="1f11d8240f3ccff0" providerId="LiveId" clId="{9B3AE809-22E4-4C5E-81DA-2182357BBBC1}" dt="2024-11-01T10:55:35.681" v="161" actId="2696"/>
        <pc:sldMkLst>
          <pc:docMk/>
          <pc:sldMk cId="3337231950" sldId="268"/>
        </pc:sldMkLst>
      </pc:sldChg>
    </pc:docChg>
  </pc:docChgLst>
  <pc:docChgLst>
    <pc:chgData name="Pawan Shetty" userId="3886dab594e1f92b" providerId="LiveId" clId="{87C8575C-129B-4A65-838D-076A96BCC12F}"/>
    <pc:docChg chg="modNotesMaster">
      <pc:chgData name="Pawan Shetty" userId="3886dab594e1f92b" providerId="LiveId" clId="{87C8575C-129B-4A65-838D-076A96BCC12F}" dt="2024-12-10T03:32:04.944" v="0"/>
      <pc:docMkLst>
        <pc:docMk/>
      </pc:docMkLst>
    </pc:docChg>
  </pc:docChgLst>
</pc:chgInfo>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32FB0C-C28E-4C33-A446-C48DDEA83E51}" type="doc">
      <dgm:prSet loTypeId="urn:microsoft.com/office/officeart/2005/8/layout/orgChart1" loCatId="hierarchy" qsTypeId="urn:microsoft.com/office/officeart/2005/8/quickstyle/simple1" qsCatId="simple" csTypeId="urn:microsoft.com/office/officeart/2005/8/colors/accent6_4" csCatId="accent6" phldr="1"/>
      <dgm:spPr/>
      <dgm:t>
        <a:bodyPr/>
        <a:lstStyle/>
        <a:p>
          <a:endParaRPr lang="en-IN"/>
        </a:p>
      </dgm:t>
    </dgm:pt>
    <dgm:pt modelId="{8BBAA61D-9E2C-49E0-AF29-2C09A1245913}">
      <dgm:prSet custT="1"/>
      <dgm:spPr/>
      <dgm:t>
        <a:bodyPr/>
        <a:lstStyle/>
        <a:p>
          <a:pPr algn="ctr"/>
          <a:r>
            <a:rPr lang="en-US" sz="4000" b="1" dirty="0"/>
            <a:t>Key Mechanisms Behind Self-healing </a:t>
          </a:r>
          <a:endParaRPr lang="en-IN" sz="4000" b="1" dirty="0"/>
        </a:p>
      </dgm:t>
    </dgm:pt>
    <dgm:pt modelId="{E6B2A420-265F-46A3-9705-B63CCFA59075}" type="parTrans" cxnId="{E03E6917-C3E6-4496-9A15-1D1B19BDC2BF}">
      <dgm:prSet/>
      <dgm:spPr/>
      <dgm:t>
        <a:bodyPr/>
        <a:lstStyle/>
        <a:p>
          <a:pPr algn="ctr"/>
          <a:endParaRPr lang="en-IN" sz="1400"/>
        </a:p>
      </dgm:t>
    </dgm:pt>
    <dgm:pt modelId="{516536CF-9C63-43ED-A460-77A2EBAEA4D8}" type="sibTrans" cxnId="{E03E6917-C3E6-4496-9A15-1D1B19BDC2BF}">
      <dgm:prSet/>
      <dgm:spPr/>
      <dgm:t>
        <a:bodyPr/>
        <a:lstStyle/>
        <a:p>
          <a:pPr algn="ctr"/>
          <a:endParaRPr lang="en-IN" sz="1400"/>
        </a:p>
      </dgm:t>
    </dgm:pt>
    <dgm:pt modelId="{DD7B87A1-362B-4602-A50F-E5E737C659E8}">
      <dgm:prSet custT="1"/>
      <dgm:spPr/>
      <dgm:t>
        <a:bodyPr/>
        <a:lstStyle/>
        <a:p>
          <a:pPr algn="ctr"/>
          <a:r>
            <a:rPr lang="en-US" sz="2200" dirty="0"/>
            <a:t>Microencapsulation:</a:t>
          </a:r>
          <a:endParaRPr lang="en-IN" sz="2200" dirty="0"/>
        </a:p>
      </dgm:t>
    </dgm:pt>
    <dgm:pt modelId="{7942658F-FB4C-4EC2-AA1A-BD047BBDF9EE}" type="parTrans" cxnId="{CA1CC8E5-0431-41B0-8B1F-C4E4706A17BF}">
      <dgm:prSet/>
      <dgm:spPr/>
      <dgm:t>
        <a:bodyPr/>
        <a:lstStyle/>
        <a:p>
          <a:pPr algn="ctr"/>
          <a:endParaRPr lang="en-IN" sz="1400"/>
        </a:p>
      </dgm:t>
    </dgm:pt>
    <dgm:pt modelId="{328FF110-D026-4CA6-8A62-F0452D6A2441}" type="sibTrans" cxnId="{CA1CC8E5-0431-41B0-8B1F-C4E4706A17BF}">
      <dgm:prSet/>
      <dgm:spPr/>
      <dgm:t>
        <a:bodyPr/>
        <a:lstStyle/>
        <a:p>
          <a:pPr algn="ctr"/>
          <a:endParaRPr lang="en-IN" sz="1400"/>
        </a:p>
      </dgm:t>
    </dgm:pt>
    <dgm:pt modelId="{B1E3887C-4C75-44A9-AED4-333A8612B540}">
      <dgm:prSet custT="1"/>
      <dgm:spPr/>
      <dgm:t>
        <a:bodyPr/>
        <a:lstStyle/>
        <a:p>
          <a:pPr algn="ctr"/>
          <a:r>
            <a:rPr lang="en-US" sz="1600" dirty="0"/>
            <a:t>Microencapsulation involves enclosing active substances (like drugs or nutrients) within a polymeric shell to protect them from environmental factors and control their release.</a:t>
          </a:r>
          <a:endParaRPr lang="en-IN" sz="1600" dirty="0"/>
        </a:p>
      </dgm:t>
    </dgm:pt>
    <dgm:pt modelId="{B83D0497-C66E-495C-9D28-B9E26E32441C}" type="parTrans" cxnId="{A09E1B31-4B97-47EE-8E75-A43178960634}">
      <dgm:prSet/>
      <dgm:spPr/>
      <dgm:t>
        <a:bodyPr/>
        <a:lstStyle/>
        <a:p>
          <a:pPr algn="ctr"/>
          <a:endParaRPr lang="en-IN" sz="1400"/>
        </a:p>
      </dgm:t>
    </dgm:pt>
    <dgm:pt modelId="{D3F2155F-AC6D-4CAE-BE44-C15F86F418B2}" type="sibTrans" cxnId="{A09E1B31-4B97-47EE-8E75-A43178960634}">
      <dgm:prSet/>
      <dgm:spPr/>
      <dgm:t>
        <a:bodyPr/>
        <a:lstStyle/>
        <a:p>
          <a:pPr algn="ctr"/>
          <a:endParaRPr lang="en-IN" sz="1400"/>
        </a:p>
      </dgm:t>
    </dgm:pt>
    <dgm:pt modelId="{C1ADCE85-40B7-48C3-B825-DA048ECCEA04}">
      <dgm:prSet custT="1"/>
      <dgm:spPr/>
      <dgm:t>
        <a:bodyPr/>
        <a:lstStyle/>
        <a:p>
          <a:pPr algn="ctr"/>
          <a:r>
            <a:rPr lang="en-US" sz="2200" dirty="0"/>
            <a:t>Vascular networks: </a:t>
          </a:r>
          <a:endParaRPr lang="en-IN" sz="2200" dirty="0"/>
        </a:p>
      </dgm:t>
    </dgm:pt>
    <dgm:pt modelId="{18F112B9-6EE1-4762-B44C-FBF5D886FB26}" type="parTrans" cxnId="{944BE09F-BFF6-4307-AD93-EF9A675FF88A}">
      <dgm:prSet/>
      <dgm:spPr/>
      <dgm:t>
        <a:bodyPr/>
        <a:lstStyle/>
        <a:p>
          <a:pPr algn="ctr"/>
          <a:endParaRPr lang="en-IN" sz="1400"/>
        </a:p>
      </dgm:t>
    </dgm:pt>
    <dgm:pt modelId="{DFB88D4C-504A-4E31-A015-BA07E5FBEBB5}" type="sibTrans" cxnId="{944BE09F-BFF6-4307-AD93-EF9A675FF88A}">
      <dgm:prSet/>
      <dgm:spPr/>
      <dgm:t>
        <a:bodyPr/>
        <a:lstStyle/>
        <a:p>
          <a:pPr algn="ctr"/>
          <a:endParaRPr lang="en-IN" sz="1400"/>
        </a:p>
      </dgm:t>
    </dgm:pt>
    <dgm:pt modelId="{4EFD151F-DF18-440E-8FFE-DCECBED25D14}">
      <dgm:prSet custT="1"/>
      <dgm:spPr/>
      <dgm:t>
        <a:bodyPr/>
        <a:lstStyle/>
        <a:p>
          <a:pPr algn="ctr"/>
          <a:r>
            <a:rPr lang="en-US" sz="1600" dirty="0"/>
            <a:t>Vascular networks refer to engineered systems that mimic blood vessel structures, facilitating nutrient and waste transport in tissues.</a:t>
          </a:r>
          <a:endParaRPr lang="en-IN" sz="1600" dirty="0"/>
        </a:p>
      </dgm:t>
    </dgm:pt>
    <dgm:pt modelId="{F6D88CDF-8212-4F5B-A620-E3C3CB33692A}" type="parTrans" cxnId="{56D3B961-E7FC-4085-96FE-03868BCC020D}">
      <dgm:prSet/>
      <dgm:spPr/>
      <dgm:t>
        <a:bodyPr/>
        <a:lstStyle/>
        <a:p>
          <a:pPr algn="ctr"/>
          <a:endParaRPr lang="en-IN" sz="1400"/>
        </a:p>
      </dgm:t>
    </dgm:pt>
    <dgm:pt modelId="{4ACADAE8-910E-475C-BE0A-944534DAB3D4}" type="sibTrans" cxnId="{56D3B961-E7FC-4085-96FE-03868BCC020D}">
      <dgm:prSet/>
      <dgm:spPr/>
      <dgm:t>
        <a:bodyPr/>
        <a:lstStyle/>
        <a:p>
          <a:pPr algn="ctr"/>
          <a:endParaRPr lang="en-IN" sz="1400"/>
        </a:p>
      </dgm:t>
    </dgm:pt>
    <dgm:pt modelId="{26C61F82-9829-4B74-8F65-6E6B75017694}">
      <dgm:prSet custT="1"/>
      <dgm:spPr/>
      <dgm:t>
        <a:bodyPr/>
        <a:lstStyle/>
        <a:p>
          <a:pPr algn="ctr"/>
          <a:r>
            <a:rPr lang="en-US" sz="2200" dirty="0"/>
            <a:t>Vascular networks: </a:t>
          </a:r>
          <a:endParaRPr lang="en-IN" sz="2200" dirty="0"/>
        </a:p>
      </dgm:t>
    </dgm:pt>
    <dgm:pt modelId="{13A57F75-7AA6-47DB-BE13-C6326F8E124D}" type="parTrans" cxnId="{FF8260B9-0F0F-4D18-A81D-1C42A7BF17EA}">
      <dgm:prSet/>
      <dgm:spPr/>
      <dgm:t>
        <a:bodyPr/>
        <a:lstStyle/>
        <a:p>
          <a:pPr algn="ctr"/>
          <a:endParaRPr lang="en-IN" sz="1400"/>
        </a:p>
      </dgm:t>
    </dgm:pt>
    <dgm:pt modelId="{1B2CA6C1-4EF9-46F6-AE43-A7F6C79FFC07}" type="sibTrans" cxnId="{FF8260B9-0F0F-4D18-A81D-1C42A7BF17EA}">
      <dgm:prSet/>
      <dgm:spPr/>
      <dgm:t>
        <a:bodyPr/>
        <a:lstStyle/>
        <a:p>
          <a:pPr algn="ctr"/>
          <a:endParaRPr lang="en-IN" sz="1400"/>
        </a:p>
      </dgm:t>
    </dgm:pt>
    <dgm:pt modelId="{58D47D04-239E-4858-9E00-903CC099A8B7}">
      <dgm:prSet custT="1"/>
      <dgm:spPr/>
      <dgm:t>
        <a:bodyPr/>
        <a:lstStyle/>
        <a:p>
          <a:pPr algn="ctr"/>
          <a:r>
            <a:rPr lang="en-US" sz="1600" dirty="0"/>
            <a:t>Polymers with reversible bonds (e.g., hydrogen or ionic bonds) can break and reform, allowing them to “self-repair” under specific conditions like heat.</a:t>
          </a:r>
          <a:endParaRPr lang="en-IN" sz="1600" dirty="0"/>
        </a:p>
      </dgm:t>
    </dgm:pt>
    <dgm:pt modelId="{CA6F02DD-FB07-4D4A-ADF9-E16D9560612F}" type="parTrans" cxnId="{44BCE52B-B03E-4CE3-B876-CD78C788F181}">
      <dgm:prSet/>
      <dgm:spPr/>
      <dgm:t>
        <a:bodyPr/>
        <a:lstStyle/>
        <a:p>
          <a:pPr algn="ctr"/>
          <a:endParaRPr lang="en-IN" sz="1400"/>
        </a:p>
      </dgm:t>
    </dgm:pt>
    <dgm:pt modelId="{94B8F6A3-4A8B-4992-BCF2-7149C4BA2243}" type="sibTrans" cxnId="{44BCE52B-B03E-4CE3-B876-CD78C788F181}">
      <dgm:prSet/>
      <dgm:spPr/>
      <dgm:t>
        <a:bodyPr/>
        <a:lstStyle/>
        <a:p>
          <a:pPr algn="ctr"/>
          <a:endParaRPr lang="en-IN" sz="1400"/>
        </a:p>
      </dgm:t>
    </dgm:pt>
    <dgm:pt modelId="{601EBF73-88C0-48E3-A887-73951ACF4D08}">
      <dgm:prSet custT="1"/>
      <dgm:spPr/>
      <dgm:t>
        <a:bodyPr/>
        <a:lstStyle/>
        <a:p>
          <a:pPr algn="ctr"/>
          <a:r>
            <a:rPr lang="en-US" sz="2200" dirty="0"/>
            <a:t>Bacterial Healing: </a:t>
          </a:r>
          <a:endParaRPr lang="en-IN" sz="2200" dirty="0"/>
        </a:p>
      </dgm:t>
    </dgm:pt>
    <dgm:pt modelId="{187A28BA-EBA7-4E52-9520-BF6A8B6D980D}" type="parTrans" cxnId="{DCB4B9AA-7C1D-47AF-836D-12A5D39EFEE2}">
      <dgm:prSet/>
      <dgm:spPr/>
      <dgm:t>
        <a:bodyPr/>
        <a:lstStyle/>
        <a:p>
          <a:pPr algn="ctr"/>
          <a:endParaRPr lang="en-IN" sz="1400"/>
        </a:p>
      </dgm:t>
    </dgm:pt>
    <dgm:pt modelId="{BC1861FB-C01F-4D9B-A321-E3DF7332E5D2}" type="sibTrans" cxnId="{DCB4B9AA-7C1D-47AF-836D-12A5D39EFEE2}">
      <dgm:prSet/>
      <dgm:spPr/>
      <dgm:t>
        <a:bodyPr/>
        <a:lstStyle/>
        <a:p>
          <a:pPr algn="ctr"/>
          <a:endParaRPr lang="en-IN" sz="1400"/>
        </a:p>
      </dgm:t>
    </dgm:pt>
    <dgm:pt modelId="{A495D207-6B4F-4FA3-92C5-6551BF43C4F8}">
      <dgm:prSet custT="1"/>
      <dgm:spPr/>
      <dgm:t>
        <a:bodyPr/>
        <a:lstStyle/>
        <a:p>
          <a:pPr algn="ctr"/>
          <a:r>
            <a:rPr lang="en-US" sz="1600" dirty="0"/>
            <a:t>Bacterial healing is a process where certain bacteria are used to promote healing in materials, often in construction or biomedical applications.</a:t>
          </a:r>
          <a:endParaRPr lang="en-IN" sz="1600" dirty="0"/>
        </a:p>
      </dgm:t>
    </dgm:pt>
    <dgm:pt modelId="{7693084A-D0D3-44DA-8895-72CAFA4378F8}" type="parTrans" cxnId="{FA67BC22-D179-45D3-A379-59B5920109FA}">
      <dgm:prSet/>
      <dgm:spPr/>
      <dgm:t>
        <a:bodyPr/>
        <a:lstStyle/>
        <a:p>
          <a:pPr algn="ctr"/>
          <a:endParaRPr lang="en-IN" sz="1400"/>
        </a:p>
      </dgm:t>
    </dgm:pt>
    <dgm:pt modelId="{9A14A64D-721C-4721-BD54-853578FBF7B5}" type="sibTrans" cxnId="{FA67BC22-D179-45D3-A379-59B5920109FA}">
      <dgm:prSet/>
      <dgm:spPr/>
      <dgm:t>
        <a:bodyPr/>
        <a:lstStyle/>
        <a:p>
          <a:pPr algn="ctr"/>
          <a:endParaRPr lang="en-IN" sz="1400"/>
        </a:p>
      </dgm:t>
    </dgm:pt>
    <dgm:pt modelId="{E1AD61CA-EF6E-4B19-94CA-79FEBED001F5}" type="pres">
      <dgm:prSet presAssocID="{8032FB0C-C28E-4C33-A446-C48DDEA83E51}" presName="hierChild1" presStyleCnt="0">
        <dgm:presLayoutVars>
          <dgm:orgChart val="1"/>
          <dgm:chPref val="1"/>
          <dgm:dir/>
          <dgm:animOne val="branch"/>
          <dgm:animLvl val="lvl"/>
          <dgm:resizeHandles/>
        </dgm:presLayoutVars>
      </dgm:prSet>
      <dgm:spPr/>
    </dgm:pt>
    <dgm:pt modelId="{68EB5935-06CF-4415-A737-CCAF1335444A}" type="pres">
      <dgm:prSet presAssocID="{8BBAA61D-9E2C-49E0-AF29-2C09A1245913}" presName="hierRoot1" presStyleCnt="0">
        <dgm:presLayoutVars>
          <dgm:hierBranch val="init"/>
        </dgm:presLayoutVars>
      </dgm:prSet>
      <dgm:spPr/>
    </dgm:pt>
    <dgm:pt modelId="{8205F35C-4AF9-4198-B6EC-53B32AE66E87}" type="pres">
      <dgm:prSet presAssocID="{8BBAA61D-9E2C-49E0-AF29-2C09A1245913}" presName="rootComposite1" presStyleCnt="0"/>
      <dgm:spPr/>
    </dgm:pt>
    <dgm:pt modelId="{7BBDCCF4-BC95-4830-9C36-8F7B18497840}" type="pres">
      <dgm:prSet presAssocID="{8BBAA61D-9E2C-49E0-AF29-2C09A1245913}" presName="rootText1" presStyleLbl="node0" presStyleIdx="0" presStyleCnt="1" custScaleX="193548" custScaleY="95924" custLinFactNeighborX="12500" custLinFactNeighborY="-33338">
        <dgm:presLayoutVars>
          <dgm:chPref val="3"/>
        </dgm:presLayoutVars>
      </dgm:prSet>
      <dgm:spPr/>
    </dgm:pt>
    <dgm:pt modelId="{057E86BA-FFEB-4483-883A-09BEF2021A69}" type="pres">
      <dgm:prSet presAssocID="{8BBAA61D-9E2C-49E0-AF29-2C09A1245913}" presName="rootConnector1" presStyleLbl="node1" presStyleIdx="0" presStyleCnt="0"/>
      <dgm:spPr/>
    </dgm:pt>
    <dgm:pt modelId="{3041B3CC-1D49-4F98-B15B-9A1D253B58BA}" type="pres">
      <dgm:prSet presAssocID="{8BBAA61D-9E2C-49E0-AF29-2C09A1245913}" presName="hierChild2" presStyleCnt="0"/>
      <dgm:spPr/>
    </dgm:pt>
    <dgm:pt modelId="{40FA77F8-41A9-4334-964F-739BD71BDA40}" type="pres">
      <dgm:prSet presAssocID="{7942658F-FB4C-4EC2-AA1A-BD047BBDF9EE}" presName="Name37" presStyleLbl="parChTrans1D2" presStyleIdx="0" presStyleCnt="4"/>
      <dgm:spPr/>
    </dgm:pt>
    <dgm:pt modelId="{2BF63169-5033-4B68-B772-50AF8536F64E}" type="pres">
      <dgm:prSet presAssocID="{DD7B87A1-362B-4602-A50F-E5E737C659E8}" presName="hierRoot2" presStyleCnt="0">
        <dgm:presLayoutVars>
          <dgm:hierBranch val="init"/>
        </dgm:presLayoutVars>
      </dgm:prSet>
      <dgm:spPr/>
    </dgm:pt>
    <dgm:pt modelId="{648EEC65-865C-4D14-AE6C-C73520530250}" type="pres">
      <dgm:prSet presAssocID="{DD7B87A1-362B-4602-A50F-E5E737C659E8}" presName="rootComposite" presStyleCnt="0"/>
      <dgm:spPr/>
    </dgm:pt>
    <dgm:pt modelId="{8DB64A51-73F9-48DE-9F3B-88BD256F6789}" type="pres">
      <dgm:prSet presAssocID="{DD7B87A1-362B-4602-A50F-E5E737C659E8}" presName="rootText" presStyleLbl="node2" presStyleIdx="0" presStyleCnt="4">
        <dgm:presLayoutVars>
          <dgm:chPref val="3"/>
        </dgm:presLayoutVars>
      </dgm:prSet>
      <dgm:spPr/>
    </dgm:pt>
    <dgm:pt modelId="{3AAA5DBB-D548-4E65-A17E-8E465C0BD52C}" type="pres">
      <dgm:prSet presAssocID="{DD7B87A1-362B-4602-A50F-E5E737C659E8}" presName="rootConnector" presStyleLbl="node2" presStyleIdx="0" presStyleCnt="4"/>
      <dgm:spPr/>
    </dgm:pt>
    <dgm:pt modelId="{E112E9BA-2792-4CED-A449-C979941EE872}" type="pres">
      <dgm:prSet presAssocID="{DD7B87A1-362B-4602-A50F-E5E737C659E8}" presName="hierChild4" presStyleCnt="0"/>
      <dgm:spPr/>
    </dgm:pt>
    <dgm:pt modelId="{E62DF0BD-511A-4B7B-AF89-A183693321C5}" type="pres">
      <dgm:prSet presAssocID="{B83D0497-C66E-495C-9D28-B9E26E32441C}" presName="Name37" presStyleLbl="parChTrans1D3" presStyleIdx="0" presStyleCnt="4"/>
      <dgm:spPr/>
    </dgm:pt>
    <dgm:pt modelId="{E51CA914-D4DA-453C-9E39-9E40D95FAD65}" type="pres">
      <dgm:prSet presAssocID="{B1E3887C-4C75-44A9-AED4-333A8612B540}" presName="hierRoot2" presStyleCnt="0">
        <dgm:presLayoutVars>
          <dgm:hierBranch val="init"/>
        </dgm:presLayoutVars>
      </dgm:prSet>
      <dgm:spPr/>
    </dgm:pt>
    <dgm:pt modelId="{1A5CD667-391B-4FE9-B587-D8C030D55876}" type="pres">
      <dgm:prSet presAssocID="{B1E3887C-4C75-44A9-AED4-333A8612B540}" presName="rootComposite" presStyleCnt="0"/>
      <dgm:spPr/>
    </dgm:pt>
    <dgm:pt modelId="{73CCC176-5D2A-4566-AF95-027F7BADC190}" type="pres">
      <dgm:prSet presAssocID="{B1E3887C-4C75-44A9-AED4-333A8612B540}" presName="rootText" presStyleLbl="node3" presStyleIdx="0" presStyleCnt="4" custScaleY="146859">
        <dgm:presLayoutVars>
          <dgm:chPref val="3"/>
        </dgm:presLayoutVars>
      </dgm:prSet>
      <dgm:spPr/>
    </dgm:pt>
    <dgm:pt modelId="{8E2BE3E7-D0BC-4F73-96CC-B1FFFDF8648F}" type="pres">
      <dgm:prSet presAssocID="{B1E3887C-4C75-44A9-AED4-333A8612B540}" presName="rootConnector" presStyleLbl="node3" presStyleIdx="0" presStyleCnt="4"/>
      <dgm:spPr/>
    </dgm:pt>
    <dgm:pt modelId="{8C84E73F-F621-44CB-83E2-09FD1C5EF2D3}" type="pres">
      <dgm:prSet presAssocID="{B1E3887C-4C75-44A9-AED4-333A8612B540}" presName="hierChild4" presStyleCnt="0"/>
      <dgm:spPr/>
    </dgm:pt>
    <dgm:pt modelId="{49D2CBDB-3C62-488C-BB87-9382DF06B65F}" type="pres">
      <dgm:prSet presAssocID="{B1E3887C-4C75-44A9-AED4-333A8612B540}" presName="hierChild5" presStyleCnt="0"/>
      <dgm:spPr/>
    </dgm:pt>
    <dgm:pt modelId="{735178C7-4FF2-43B9-81FA-E208F5841D25}" type="pres">
      <dgm:prSet presAssocID="{DD7B87A1-362B-4602-A50F-E5E737C659E8}" presName="hierChild5" presStyleCnt="0"/>
      <dgm:spPr/>
    </dgm:pt>
    <dgm:pt modelId="{95F121B6-6AE8-4BCA-A035-0A453EFF22BF}" type="pres">
      <dgm:prSet presAssocID="{18F112B9-6EE1-4762-B44C-FBF5D886FB26}" presName="Name37" presStyleLbl="parChTrans1D2" presStyleIdx="1" presStyleCnt="4"/>
      <dgm:spPr/>
    </dgm:pt>
    <dgm:pt modelId="{BAF2FBBA-7471-4098-B83B-26B2792778B2}" type="pres">
      <dgm:prSet presAssocID="{C1ADCE85-40B7-48C3-B825-DA048ECCEA04}" presName="hierRoot2" presStyleCnt="0">
        <dgm:presLayoutVars>
          <dgm:hierBranch val="init"/>
        </dgm:presLayoutVars>
      </dgm:prSet>
      <dgm:spPr/>
    </dgm:pt>
    <dgm:pt modelId="{C321979D-3B8F-4591-ACAC-2F59513BF073}" type="pres">
      <dgm:prSet presAssocID="{C1ADCE85-40B7-48C3-B825-DA048ECCEA04}" presName="rootComposite" presStyleCnt="0"/>
      <dgm:spPr/>
    </dgm:pt>
    <dgm:pt modelId="{04AF9A38-B182-4447-90DE-12CBA2D772A3}" type="pres">
      <dgm:prSet presAssocID="{C1ADCE85-40B7-48C3-B825-DA048ECCEA04}" presName="rootText" presStyleLbl="node2" presStyleIdx="1" presStyleCnt="4">
        <dgm:presLayoutVars>
          <dgm:chPref val="3"/>
        </dgm:presLayoutVars>
      </dgm:prSet>
      <dgm:spPr/>
    </dgm:pt>
    <dgm:pt modelId="{907DC649-4B7A-4B4B-9C0D-3022577FEB99}" type="pres">
      <dgm:prSet presAssocID="{C1ADCE85-40B7-48C3-B825-DA048ECCEA04}" presName="rootConnector" presStyleLbl="node2" presStyleIdx="1" presStyleCnt="4"/>
      <dgm:spPr/>
    </dgm:pt>
    <dgm:pt modelId="{36514397-26A5-4E03-A46B-4AC1FE0F97D9}" type="pres">
      <dgm:prSet presAssocID="{C1ADCE85-40B7-48C3-B825-DA048ECCEA04}" presName="hierChild4" presStyleCnt="0"/>
      <dgm:spPr/>
    </dgm:pt>
    <dgm:pt modelId="{379068A1-C2B8-4813-9606-3420EAAA5051}" type="pres">
      <dgm:prSet presAssocID="{F6D88CDF-8212-4F5B-A620-E3C3CB33692A}" presName="Name37" presStyleLbl="parChTrans1D3" presStyleIdx="1" presStyleCnt="4"/>
      <dgm:spPr/>
    </dgm:pt>
    <dgm:pt modelId="{81E5CB68-6D7C-4285-9938-B9F53A95AADE}" type="pres">
      <dgm:prSet presAssocID="{4EFD151F-DF18-440E-8FFE-DCECBED25D14}" presName="hierRoot2" presStyleCnt="0">
        <dgm:presLayoutVars>
          <dgm:hierBranch val="init"/>
        </dgm:presLayoutVars>
      </dgm:prSet>
      <dgm:spPr/>
    </dgm:pt>
    <dgm:pt modelId="{1E397B2C-C8DC-4819-A707-8B5BE0D2B4D8}" type="pres">
      <dgm:prSet presAssocID="{4EFD151F-DF18-440E-8FFE-DCECBED25D14}" presName="rootComposite" presStyleCnt="0"/>
      <dgm:spPr/>
    </dgm:pt>
    <dgm:pt modelId="{520F380A-0A6D-45F4-835B-64FFC7219539}" type="pres">
      <dgm:prSet presAssocID="{4EFD151F-DF18-440E-8FFE-DCECBED25D14}" presName="rootText" presStyleLbl="node3" presStyleIdx="1" presStyleCnt="4" custScaleY="146859">
        <dgm:presLayoutVars>
          <dgm:chPref val="3"/>
        </dgm:presLayoutVars>
      </dgm:prSet>
      <dgm:spPr/>
    </dgm:pt>
    <dgm:pt modelId="{0C43025F-4C65-4266-8DF1-3C71E961253E}" type="pres">
      <dgm:prSet presAssocID="{4EFD151F-DF18-440E-8FFE-DCECBED25D14}" presName="rootConnector" presStyleLbl="node3" presStyleIdx="1" presStyleCnt="4"/>
      <dgm:spPr/>
    </dgm:pt>
    <dgm:pt modelId="{A755A53A-51D5-4F77-B703-06C2B02EFED7}" type="pres">
      <dgm:prSet presAssocID="{4EFD151F-DF18-440E-8FFE-DCECBED25D14}" presName="hierChild4" presStyleCnt="0"/>
      <dgm:spPr/>
    </dgm:pt>
    <dgm:pt modelId="{3FBC22EE-63D1-483A-9EBA-B208B8C44653}" type="pres">
      <dgm:prSet presAssocID="{4EFD151F-DF18-440E-8FFE-DCECBED25D14}" presName="hierChild5" presStyleCnt="0"/>
      <dgm:spPr/>
    </dgm:pt>
    <dgm:pt modelId="{033D8C48-D7A1-4968-A280-5C79DE5064A6}" type="pres">
      <dgm:prSet presAssocID="{C1ADCE85-40B7-48C3-B825-DA048ECCEA04}" presName="hierChild5" presStyleCnt="0"/>
      <dgm:spPr/>
    </dgm:pt>
    <dgm:pt modelId="{3829C0E9-FE56-46AB-B4D0-D726D3C14AB6}" type="pres">
      <dgm:prSet presAssocID="{13A57F75-7AA6-47DB-BE13-C6326F8E124D}" presName="Name37" presStyleLbl="parChTrans1D2" presStyleIdx="2" presStyleCnt="4"/>
      <dgm:spPr/>
    </dgm:pt>
    <dgm:pt modelId="{0C0516B7-3F26-4405-8489-01247903D4D9}" type="pres">
      <dgm:prSet presAssocID="{26C61F82-9829-4B74-8F65-6E6B75017694}" presName="hierRoot2" presStyleCnt="0">
        <dgm:presLayoutVars>
          <dgm:hierBranch val="init"/>
        </dgm:presLayoutVars>
      </dgm:prSet>
      <dgm:spPr/>
    </dgm:pt>
    <dgm:pt modelId="{D2088C66-FC90-4BAB-8D75-69DF691ED54E}" type="pres">
      <dgm:prSet presAssocID="{26C61F82-9829-4B74-8F65-6E6B75017694}" presName="rootComposite" presStyleCnt="0"/>
      <dgm:spPr/>
    </dgm:pt>
    <dgm:pt modelId="{A4FF87BD-35E4-4638-A77C-15E49001D342}" type="pres">
      <dgm:prSet presAssocID="{26C61F82-9829-4B74-8F65-6E6B75017694}" presName="rootText" presStyleLbl="node2" presStyleIdx="2" presStyleCnt="4">
        <dgm:presLayoutVars>
          <dgm:chPref val="3"/>
        </dgm:presLayoutVars>
      </dgm:prSet>
      <dgm:spPr/>
    </dgm:pt>
    <dgm:pt modelId="{EFA6CC8A-D648-4106-A8DA-6B9DDA4F7808}" type="pres">
      <dgm:prSet presAssocID="{26C61F82-9829-4B74-8F65-6E6B75017694}" presName="rootConnector" presStyleLbl="node2" presStyleIdx="2" presStyleCnt="4"/>
      <dgm:spPr/>
    </dgm:pt>
    <dgm:pt modelId="{AB3A437B-3FBF-4607-970B-C570D8C0171C}" type="pres">
      <dgm:prSet presAssocID="{26C61F82-9829-4B74-8F65-6E6B75017694}" presName="hierChild4" presStyleCnt="0"/>
      <dgm:spPr/>
    </dgm:pt>
    <dgm:pt modelId="{BF331BFD-E1F4-4A3E-ABF6-DCD0C4A021B4}" type="pres">
      <dgm:prSet presAssocID="{CA6F02DD-FB07-4D4A-ADF9-E16D9560612F}" presName="Name37" presStyleLbl="parChTrans1D3" presStyleIdx="2" presStyleCnt="4"/>
      <dgm:spPr/>
    </dgm:pt>
    <dgm:pt modelId="{2523B9BC-F459-4CAE-8916-06210701AABE}" type="pres">
      <dgm:prSet presAssocID="{58D47D04-239E-4858-9E00-903CC099A8B7}" presName="hierRoot2" presStyleCnt="0">
        <dgm:presLayoutVars>
          <dgm:hierBranch val="init"/>
        </dgm:presLayoutVars>
      </dgm:prSet>
      <dgm:spPr/>
    </dgm:pt>
    <dgm:pt modelId="{11A4EA0A-5D20-44E9-9BFF-36151B5C7925}" type="pres">
      <dgm:prSet presAssocID="{58D47D04-239E-4858-9E00-903CC099A8B7}" presName="rootComposite" presStyleCnt="0"/>
      <dgm:spPr/>
    </dgm:pt>
    <dgm:pt modelId="{47047D61-5187-4A51-A84A-55391079858E}" type="pres">
      <dgm:prSet presAssocID="{58D47D04-239E-4858-9E00-903CC099A8B7}" presName="rootText" presStyleLbl="node3" presStyleIdx="2" presStyleCnt="4" custScaleY="146859">
        <dgm:presLayoutVars>
          <dgm:chPref val="3"/>
        </dgm:presLayoutVars>
      </dgm:prSet>
      <dgm:spPr/>
    </dgm:pt>
    <dgm:pt modelId="{74DD5550-96F3-47A5-9FD3-94E57AB5F3CA}" type="pres">
      <dgm:prSet presAssocID="{58D47D04-239E-4858-9E00-903CC099A8B7}" presName="rootConnector" presStyleLbl="node3" presStyleIdx="2" presStyleCnt="4"/>
      <dgm:spPr/>
    </dgm:pt>
    <dgm:pt modelId="{0AB137C4-918B-46B4-9A68-DDDDEC5031C7}" type="pres">
      <dgm:prSet presAssocID="{58D47D04-239E-4858-9E00-903CC099A8B7}" presName="hierChild4" presStyleCnt="0"/>
      <dgm:spPr/>
    </dgm:pt>
    <dgm:pt modelId="{274D9A38-ED9B-46DC-BAA3-400A50C3ADF9}" type="pres">
      <dgm:prSet presAssocID="{58D47D04-239E-4858-9E00-903CC099A8B7}" presName="hierChild5" presStyleCnt="0"/>
      <dgm:spPr/>
    </dgm:pt>
    <dgm:pt modelId="{E4E113CE-C298-4008-ACD5-217D1B0E2487}" type="pres">
      <dgm:prSet presAssocID="{26C61F82-9829-4B74-8F65-6E6B75017694}" presName="hierChild5" presStyleCnt="0"/>
      <dgm:spPr/>
    </dgm:pt>
    <dgm:pt modelId="{BC929613-6E71-4B0E-80BB-982D44919E24}" type="pres">
      <dgm:prSet presAssocID="{187A28BA-EBA7-4E52-9520-BF6A8B6D980D}" presName="Name37" presStyleLbl="parChTrans1D2" presStyleIdx="3" presStyleCnt="4"/>
      <dgm:spPr/>
    </dgm:pt>
    <dgm:pt modelId="{C499E0C7-27EE-48F3-999D-5FB72E0DDEFF}" type="pres">
      <dgm:prSet presAssocID="{601EBF73-88C0-48E3-A887-73951ACF4D08}" presName="hierRoot2" presStyleCnt="0">
        <dgm:presLayoutVars>
          <dgm:hierBranch val="init"/>
        </dgm:presLayoutVars>
      </dgm:prSet>
      <dgm:spPr/>
    </dgm:pt>
    <dgm:pt modelId="{9A92ABAA-F49D-4761-B3BC-F1C98843C699}" type="pres">
      <dgm:prSet presAssocID="{601EBF73-88C0-48E3-A887-73951ACF4D08}" presName="rootComposite" presStyleCnt="0"/>
      <dgm:spPr/>
    </dgm:pt>
    <dgm:pt modelId="{D62DA82D-2C17-4C0A-AF2B-F00EB1B3879A}" type="pres">
      <dgm:prSet presAssocID="{601EBF73-88C0-48E3-A887-73951ACF4D08}" presName="rootText" presStyleLbl="node2" presStyleIdx="3" presStyleCnt="4">
        <dgm:presLayoutVars>
          <dgm:chPref val="3"/>
        </dgm:presLayoutVars>
      </dgm:prSet>
      <dgm:spPr/>
    </dgm:pt>
    <dgm:pt modelId="{6DD3341B-E7F3-4A8A-9722-C7FEE45FFE19}" type="pres">
      <dgm:prSet presAssocID="{601EBF73-88C0-48E3-A887-73951ACF4D08}" presName="rootConnector" presStyleLbl="node2" presStyleIdx="3" presStyleCnt="4"/>
      <dgm:spPr/>
    </dgm:pt>
    <dgm:pt modelId="{755BEA6B-C4E6-4899-A275-845BCB2F548F}" type="pres">
      <dgm:prSet presAssocID="{601EBF73-88C0-48E3-A887-73951ACF4D08}" presName="hierChild4" presStyleCnt="0"/>
      <dgm:spPr/>
    </dgm:pt>
    <dgm:pt modelId="{21D2C541-AA28-424E-9A2A-0B9CEAF136C8}" type="pres">
      <dgm:prSet presAssocID="{7693084A-D0D3-44DA-8895-72CAFA4378F8}" presName="Name37" presStyleLbl="parChTrans1D3" presStyleIdx="3" presStyleCnt="4"/>
      <dgm:spPr/>
    </dgm:pt>
    <dgm:pt modelId="{A784873A-DB83-4B30-971E-BE762CC7358E}" type="pres">
      <dgm:prSet presAssocID="{A495D207-6B4F-4FA3-92C5-6551BF43C4F8}" presName="hierRoot2" presStyleCnt="0">
        <dgm:presLayoutVars>
          <dgm:hierBranch val="init"/>
        </dgm:presLayoutVars>
      </dgm:prSet>
      <dgm:spPr/>
    </dgm:pt>
    <dgm:pt modelId="{6C09C729-631A-4380-AA82-24286E379053}" type="pres">
      <dgm:prSet presAssocID="{A495D207-6B4F-4FA3-92C5-6551BF43C4F8}" presName="rootComposite" presStyleCnt="0"/>
      <dgm:spPr/>
    </dgm:pt>
    <dgm:pt modelId="{B592F04C-5874-443B-BE00-EF6071634090}" type="pres">
      <dgm:prSet presAssocID="{A495D207-6B4F-4FA3-92C5-6551BF43C4F8}" presName="rootText" presStyleLbl="node3" presStyleIdx="3" presStyleCnt="4" custScaleY="146859">
        <dgm:presLayoutVars>
          <dgm:chPref val="3"/>
        </dgm:presLayoutVars>
      </dgm:prSet>
      <dgm:spPr/>
    </dgm:pt>
    <dgm:pt modelId="{141E785C-4BED-4EB8-A7D7-EB2BEC311565}" type="pres">
      <dgm:prSet presAssocID="{A495D207-6B4F-4FA3-92C5-6551BF43C4F8}" presName="rootConnector" presStyleLbl="node3" presStyleIdx="3" presStyleCnt="4"/>
      <dgm:spPr/>
    </dgm:pt>
    <dgm:pt modelId="{226EECFF-DB2F-4FC4-B6DF-4998EDBDCDED}" type="pres">
      <dgm:prSet presAssocID="{A495D207-6B4F-4FA3-92C5-6551BF43C4F8}" presName="hierChild4" presStyleCnt="0"/>
      <dgm:spPr/>
    </dgm:pt>
    <dgm:pt modelId="{975138E6-527D-4FEA-B3BD-6611CA05962A}" type="pres">
      <dgm:prSet presAssocID="{A495D207-6B4F-4FA3-92C5-6551BF43C4F8}" presName="hierChild5" presStyleCnt="0"/>
      <dgm:spPr/>
    </dgm:pt>
    <dgm:pt modelId="{EECBEBE4-2352-4B58-9464-49C98755F9A8}" type="pres">
      <dgm:prSet presAssocID="{601EBF73-88C0-48E3-A887-73951ACF4D08}" presName="hierChild5" presStyleCnt="0"/>
      <dgm:spPr/>
    </dgm:pt>
    <dgm:pt modelId="{B475A2ED-BC45-4CD8-A2F5-1614DB0CA904}" type="pres">
      <dgm:prSet presAssocID="{8BBAA61D-9E2C-49E0-AF29-2C09A1245913}" presName="hierChild3" presStyleCnt="0"/>
      <dgm:spPr/>
    </dgm:pt>
  </dgm:ptLst>
  <dgm:cxnLst>
    <dgm:cxn modelId="{71320A01-9FDF-4321-A6C5-4A11096E69E0}" type="presOf" srcId="{601EBF73-88C0-48E3-A887-73951ACF4D08}" destId="{6DD3341B-E7F3-4A8A-9722-C7FEE45FFE19}" srcOrd="1" destOrd="0" presId="urn:microsoft.com/office/officeart/2005/8/layout/orgChart1"/>
    <dgm:cxn modelId="{29F50502-EF1D-4919-83E1-42894B1CD85D}" type="presOf" srcId="{4EFD151F-DF18-440E-8FFE-DCECBED25D14}" destId="{520F380A-0A6D-45F4-835B-64FFC7219539}" srcOrd="0" destOrd="0" presId="urn:microsoft.com/office/officeart/2005/8/layout/orgChart1"/>
    <dgm:cxn modelId="{C719CF05-E4B1-49A8-886B-8B379D0E07C0}" type="presOf" srcId="{DD7B87A1-362B-4602-A50F-E5E737C659E8}" destId="{8DB64A51-73F9-48DE-9F3B-88BD256F6789}" srcOrd="0" destOrd="0" presId="urn:microsoft.com/office/officeart/2005/8/layout/orgChart1"/>
    <dgm:cxn modelId="{E03E6917-C3E6-4496-9A15-1D1B19BDC2BF}" srcId="{8032FB0C-C28E-4C33-A446-C48DDEA83E51}" destId="{8BBAA61D-9E2C-49E0-AF29-2C09A1245913}" srcOrd="0" destOrd="0" parTransId="{E6B2A420-265F-46A3-9705-B63CCFA59075}" sibTransId="{516536CF-9C63-43ED-A460-77A2EBAEA4D8}"/>
    <dgm:cxn modelId="{7DDD561F-6649-494A-854C-766F637B413E}" type="presOf" srcId="{26C61F82-9829-4B74-8F65-6E6B75017694}" destId="{EFA6CC8A-D648-4106-A8DA-6B9DDA4F7808}" srcOrd="1" destOrd="0" presId="urn:microsoft.com/office/officeart/2005/8/layout/orgChart1"/>
    <dgm:cxn modelId="{FA67BC22-D179-45D3-A379-59B5920109FA}" srcId="{601EBF73-88C0-48E3-A887-73951ACF4D08}" destId="{A495D207-6B4F-4FA3-92C5-6551BF43C4F8}" srcOrd="0" destOrd="0" parTransId="{7693084A-D0D3-44DA-8895-72CAFA4378F8}" sibTransId="{9A14A64D-721C-4721-BD54-853578FBF7B5}"/>
    <dgm:cxn modelId="{44BCE52B-B03E-4CE3-B876-CD78C788F181}" srcId="{26C61F82-9829-4B74-8F65-6E6B75017694}" destId="{58D47D04-239E-4858-9E00-903CC099A8B7}" srcOrd="0" destOrd="0" parTransId="{CA6F02DD-FB07-4D4A-ADF9-E16D9560612F}" sibTransId="{94B8F6A3-4A8B-4992-BCF2-7149C4BA2243}"/>
    <dgm:cxn modelId="{A09E1B31-4B97-47EE-8E75-A43178960634}" srcId="{DD7B87A1-362B-4602-A50F-E5E737C659E8}" destId="{B1E3887C-4C75-44A9-AED4-333A8612B540}" srcOrd="0" destOrd="0" parTransId="{B83D0497-C66E-495C-9D28-B9E26E32441C}" sibTransId="{D3F2155F-AC6D-4CAE-BE44-C15F86F418B2}"/>
    <dgm:cxn modelId="{2ECC1132-9EF3-4E5C-B8AD-631FB0FBBC21}" type="presOf" srcId="{8BBAA61D-9E2C-49E0-AF29-2C09A1245913}" destId="{057E86BA-FFEB-4483-883A-09BEF2021A69}" srcOrd="1" destOrd="0" presId="urn:microsoft.com/office/officeart/2005/8/layout/orgChart1"/>
    <dgm:cxn modelId="{EFE4A63E-13AA-46B3-8FD6-87B6C072B76C}" type="presOf" srcId="{26C61F82-9829-4B74-8F65-6E6B75017694}" destId="{A4FF87BD-35E4-4638-A77C-15E49001D342}" srcOrd="0" destOrd="0" presId="urn:microsoft.com/office/officeart/2005/8/layout/orgChart1"/>
    <dgm:cxn modelId="{56D3B961-E7FC-4085-96FE-03868BCC020D}" srcId="{C1ADCE85-40B7-48C3-B825-DA048ECCEA04}" destId="{4EFD151F-DF18-440E-8FFE-DCECBED25D14}" srcOrd="0" destOrd="0" parTransId="{F6D88CDF-8212-4F5B-A620-E3C3CB33692A}" sibTransId="{4ACADAE8-910E-475C-BE0A-944534DAB3D4}"/>
    <dgm:cxn modelId="{3FACD34D-B171-4989-A8B3-969B803BEDAB}" type="presOf" srcId="{B83D0497-C66E-495C-9D28-B9E26E32441C}" destId="{E62DF0BD-511A-4B7B-AF89-A183693321C5}" srcOrd="0" destOrd="0" presId="urn:microsoft.com/office/officeart/2005/8/layout/orgChart1"/>
    <dgm:cxn modelId="{A2B2C259-9274-4C91-8FFD-952DF2958197}" type="presOf" srcId="{7693084A-D0D3-44DA-8895-72CAFA4378F8}" destId="{21D2C541-AA28-424E-9A2A-0B9CEAF136C8}" srcOrd="0" destOrd="0" presId="urn:microsoft.com/office/officeart/2005/8/layout/orgChart1"/>
    <dgm:cxn modelId="{7230727E-E739-4128-9F6A-1D51A22B5416}" type="presOf" srcId="{B1E3887C-4C75-44A9-AED4-333A8612B540}" destId="{73CCC176-5D2A-4566-AF95-027F7BADC190}" srcOrd="0" destOrd="0" presId="urn:microsoft.com/office/officeart/2005/8/layout/orgChart1"/>
    <dgm:cxn modelId="{DB0C5080-97FE-47C7-B460-5D2643A1E9E1}" type="presOf" srcId="{18F112B9-6EE1-4762-B44C-FBF5D886FB26}" destId="{95F121B6-6AE8-4BCA-A035-0A453EFF22BF}" srcOrd="0" destOrd="0" presId="urn:microsoft.com/office/officeart/2005/8/layout/orgChart1"/>
    <dgm:cxn modelId="{4DC7FD86-1EAA-46C9-8EA8-BC18350E0B24}" type="presOf" srcId="{8032FB0C-C28E-4C33-A446-C48DDEA83E51}" destId="{E1AD61CA-EF6E-4B19-94CA-79FEBED001F5}" srcOrd="0" destOrd="0" presId="urn:microsoft.com/office/officeart/2005/8/layout/orgChart1"/>
    <dgm:cxn modelId="{34C03E92-0E96-4BD1-BB94-646837956DA8}" type="presOf" srcId="{DD7B87A1-362B-4602-A50F-E5E737C659E8}" destId="{3AAA5DBB-D548-4E65-A17E-8E465C0BD52C}" srcOrd="1" destOrd="0" presId="urn:microsoft.com/office/officeart/2005/8/layout/orgChart1"/>
    <dgm:cxn modelId="{5721359A-17B2-4B3B-9E21-3CBE792966A4}" type="presOf" srcId="{C1ADCE85-40B7-48C3-B825-DA048ECCEA04}" destId="{907DC649-4B7A-4B4B-9C0D-3022577FEB99}" srcOrd="1" destOrd="0" presId="urn:microsoft.com/office/officeart/2005/8/layout/orgChart1"/>
    <dgm:cxn modelId="{E9CF649C-FCBD-4914-B570-A4C368D38B27}" type="presOf" srcId="{13A57F75-7AA6-47DB-BE13-C6326F8E124D}" destId="{3829C0E9-FE56-46AB-B4D0-D726D3C14AB6}" srcOrd="0" destOrd="0" presId="urn:microsoft.com/office/officeart/2005/8/layout/orgChart1"/>
    <dgm:cxn modelId="{97676A9E-03B8-4AD7-959B-56B3D637ECC0}" type="presOf" srcId="{C1ADCE85-40B7-48C3-B825-DA048ECCEA04}" destId="{04AF9A38-B182-4447-90DE-12CBA2D772A3}" srcOrd="0" destOrd="0" presId="urn:microsoft.com/office/officeart/2005/8/layout/orgChart1"/>
    <dgm:cxn modelId="{288C6D9F-8CA6-4B97-B01E-778D536C270B}" type="presOf" srcId="{B1E3887C-4C75-44A9-AED4-333A8612B540}" destId="{8E2BE3E7-D0BC-4F73-96CC-B1FFFDF8648F}" srcOrd="1" destOrd="0" presId="urn:microsoft.com/office/officeart/2005/8/layout/orgChart1"/>
    <dgm:cxn modelId="{944BE09F-BFF6-4307-AD93-EF9A675FF88A}" srcId="{8BBAA61D-9E2C-49E0-AF29-2C09A1245913}" destId="{C1ADCE85-40B7-48C3-B825-DA048ECCEA04}" srcOrd="1" destOrd="0" parTransId="{18F112B9-6EE1-4762-B44C-FBF5D886FB26}" sibTransId="{DFB88D4C-504A-4E31-A015-BA07E5FBEBB5}"/>
    <dgm:cxn modelId="{2E8F45A6-D699-4506-B032-F2F9700464A2}" type="presOf" srcId="{7942658F-FB4C-4EC2-AA1A-BD047BBDF9EE}" destId="{40FA77F8-41A9-4334-964F-739BD71BDA40}" srcOrd="0" destOrd="0" presId="urn:microsoft.com/office/officeart/2005/8/layout/orgChart1"/>
    <dgm:cxn modelId="{AC2AE4A7-C7B6-4390-82FB-EB5C8B0B585A}" type="presOf" srcId="{4EFD151F-DF18-440E-8FFE-DCECBED25D14}" destId="{0C43025F-4C65-4266-8DF1-3C71E961253E}" srcOrd="1" destOrd="0" presId="urn:microsoft.com/office/officeart/2005/8/layout/orgChart1"/>
    <dgm:cxn modelId="{DCB4B9AA-7C1D-47AF-836D-12A5D39EFEE2}" srcId="{8BBAA61D-9E2C-49E0-AF29-2C09A1245913}" destId="{601EBF73-88C0-48E3-A887-73951ACF4D08}" srcOrd="3" destOrd="0" parTransId="{187A28BA-EBA7-4E52-9520-BF6A8B6D980D}" sibTransId="{BC1861FB-C01F-4D9B-A321-E3DF7332E5D2}"/>
    <dgm:cxn modelId="{F0588FB3-D7DC-4449-819F-652BB25EBD34}" type="presOf" srcId="{8BBAA61D-9E2C-49E0-AF29-2C09A1245913}" destId="{7BBDCCF4-BC95-4830-9C36-8F7B18497840}" srcOrd="0" destOrd="0" presId="urn:microsoft.com/office/officeart/2005/8/layout/orgChart1"/>
    <dgm:cxn modelId="{C8B751B6-DA5E-49BC-A299-9E7946A0BAA2}" type="presOf" srcId="{A495D207-6B4F-4FA3-92C5-6551BF43C4F8}" destId="{B592F04C-5874-443B-BE00-EF6071634090}" srcOrd="0" destOrd="0" presId="urn:microsoft.com/office/officeart/2005/8/layout/orgChart1"/>
    <dgm:cxn modelId="{FF8260B9-0F0F-4D18-A81D-1C42A7BF17EA}" srcId="{8BBAA61D-9E2C-49E0-AF29-2C09A1245913}" destId="{26C61F82-9829-4B74-8F65-6E6B75017694}" srcOrd="2" destOrd="0" parTransId="{13A57F75-7AA6-47DB-BE13-C6326F8E124D}" sibTransId="{1B2CA6C1-4EF9-46F6-AE43-A7F6C79FFC07}"/>
    <dgm:cxn modelId="{ED2896C3-F527-4247-B7C6-E6729A636F81}" type="presOf" srcId="{58D47D04-239E-4858-9E00-903CC099A8B7}" destId="{74DD5550-96F3-47A5-9FD3-94E57AB5F3CA}" srcOrd="1" destOrd="0" presId="urn:microsoft.com/office/officeart/2005/8/layout/orgChart1"/>
    <dgm:cxn modelId="{782F0BC4-F70D-4D76-B4C8-67C1A6955A04}" type="presOf" srcId="{A495D207-6B4F-4FA3-92C5-6551BF43C4F8}" destId="{141E785C-4BED-4EB8-A7D7-EB2BEC311565}" srcOrd="1" destOrd="0" presId="urn:microsoft.com/office/officeart/2005/8/layout/orgChart1"/>
    <dgm:cxn modelId="{C0AD61C5-F01E-4B9C-A3CC-B8288D7F18FF}" type="presOf" srcId="{187A28BA-EBA7-4E52-9520-BF6A8B6D980D}" destId="{BC929613-6E71-4B0E-80BB-982D44919E24}" srcOrd="0" destOrd="0" presId="urn:microsoft.com/office/officeart/2005/8/layout/orgChart1"/>
    <dgm:cxn modelId="{E90F86DB-6799-4150-9A11-275B52C1C123}" type="presOf" srcId="{601EBF73-88C0-48E3-A887-73951ACF4D08}" destId="{D62DA82D-2C17-4C0A-AF2B-F00EB1B3879A}" srcOrd="0" destOrd="0" presId="urn:microsoft.com/office/officeart/2005/8/layout/orgChart1"/>
    <dgm:cxn modelId="{01727ADC-4EED-4F43-8C8D-E2B0D69E9DF3}" type="presOf" srcId="{58D47D04-239E-4858-9E00-903CC099A8B7}" destId="{47047D61-5187-4A51-A84A-55391079858E}" srcOrd="0" destOrd="0" presId="urn:microsoft.com/office/officeart/2005/8/layout/orgChart1"/>
    <dgm:cxn modelId="{532EA7DC-195D-480E-B91D-FDD790D70268}" type="presOf" srcId="{CA6F02DD-FB07-4D4A-ADF9-E16D9560612F}" destId="{BF331BFD-E1F4-4A3E-ABF6-DCD0C4A021B4}" srcOrd="0" destOrd="0" presId="urn:microsoft.com/office/officeart/2005/8/layout/orgChart1"/>
    <dgm:cxn modelId="{CA1CC8E5-0431-41B0-8B1F-C4E4706A17BF}" srcId="{8BBAA61D-9E2C-49E0-AF29-2C09A1245913}" destId="{DD7B87A1-362B-4602-A50F-E5E737C659E8}" srcOrd="0" destOrd="0" parTransId="{7942658F-FB4C-4EC2-AA1A-BD047BBDF9EE}" sibTransId="{328FF110-D026-4CA6-8A62-F0452D6A2441}"/>
    <dgm:cxn modelId="{DF5168EA-EE4D-4694-A207-735FD2364B1C}" type="presOf" srcId="{F6D88CDF-8212-4F5B-A620-E3C3CB33692A}" destId="{379068A1-C2B8-4813-9606-3420EAAA5051}" srcOrd="0" destOrd="0" presId="urn:microsoft.com/office/officeart/2005/8/layout/orgChart1"/>
    <dgm:cxn modelId="{F6B623A7-6363-4A1F-BA79-54642163A5EF}" type="presParOf" srcId="{E1AD61CA-EF6E-4B19-94CA-79FEBED001F5}" destId="{68EB5935-06CF-4415-A737-CCAF1335444A}" srcOrd="0" destOrd="0" presId="urn:microsoft.com/office/officeart/2005/8/layout/orgChart1"/>
    <dgm:cxn modelId="{6BB085C7-A458-4C18-B4F0-D2A123C719F1}" type="presParOf" srcId="{68EB5935-06CF-4415-A737-CCAF1335444A}" destId="{8205F35C-4AF9-4198-B6EC-53B32AE66E87}" srcOrd="0" destOrd="0" presId="urn:microsoft.com/office/officeart/2005/8/layout/orgChart1"/>
    <dgm:cxn modelId="{89BCD6D6-B35B-4283-A9CA-55859911809D}" type="presParOf" srcId="{8205F35C-4AF9-4198-B6EC-53B32AE66E87}" destId="{7BBDCCF4-BC95-4830-9C36-8F7B18497840}" srcOrd="0" destOrd="0" presId="urn:microsoft.com/office/officeart/2005/8/layout/orgChart1"/>
    <dgm:cxn modelId="{DEA2DE02-33C6-4352-BF54-147A0B032BF2}" type="presParOf" srcId="{8205F35C-4AF9-4198-B6EC-53B32AE66E87}" destId="{057E86BA-FFEB-4483-883A-09BEF2021A69}" srcOrd="1" destOrd="0" presId="urn:microsoft.com/office/officeart/2005/8/layout/orgChart1"/>
    <dgm:cxn modelId="{C09FB1E9-BAA8-4A38-AF8B-1B5D809A3A39}" type="presParOf" srcId="{68EB5935-06CF-4415-A737-CCAF1335444A}" destId="{3041B3CC-1D49-4F98-B15B-9A1D253B58BA}" srcOrd="1" destOrd="0" presId="urn:microsoft.com/office/officeart/2005/8/layout/orgChart1"/>
    <dgm:cxn modelId="{F89F18D2-7872-4310-BB31-68B428C98201}" type="presParOf" srcId="{3041B3CC-1D49-4F98-B15B-9A1D253B58BA}" destId="{40FA77F8-41A9-4334-964F-739BD71BDA40}" srcOrd="0" destOrd="0" presId="urn:microsoft.com/office/officeart/2005/8/layout/orgChart1"/>
    <dgm:cxn modelId="{953FDE53-5359-48A7-9249-B572F2F77A94}" type="presParOf" srcId="{3041B3CC-1D49-4F98-B15B-9A1D253B58BA}" destId="{2BF63169-5033-4B68-B772-50AF8536F64E}" srcOrd="1" destOrd="0" presId="urn:microsoft.com/office/officeart/2005/8/layout/orgChart1"/>
    <dgm:cxn modelId="{663312E2-02F6-49F2-96DA-D350BF156756}" type="presParOf" srcId="{2BF63169-5033-4B68-B772-50AF8536F64E}" destId="{648EEC65-865C-4D14-AE6C-C73520530250}" srcOrd="0" destOrd="0" presId="urn:microsoft.com/office/officeart/2005/8/layout/orgChart1"/>
    <dgm:cxn modelId="{300B2A9A-5EB4-4A93-ABE5-35AF0B162142}" type="presParOf" srcId="{648EEC65-865C-4D14-AE6C-C73520530250}" destId="{8DB64A51-73F9-48DE-9F3B-88BD256F6789}" srcOrd="0" destOrd="0" presId="urn:microsoft.com/office/officeart/2005/8/layout/orgChart1"/>
    <dgm:cxn modelId="{ED8A0ADA-624F-413F-8A6E-0747F71F1A69}" type="presParOf" srcId="{648EEC65-865C-4D14-AE6C-C73520530250}" destId="{3AAA5DBB-D548-4E65-A17E-8E465C0BD52C}" srcOrd="1" destOrd="0" presId="urn:microsoft.com/office/officeart/2005/8/layout/orgChart1"/>
    <dgm:cxn modelId="{F6301F5B-B59E-44EE-9B8A-25CB145F8A3A}" type="presParOf" srcId="{2BF63169-5033-4B68-B772-50AF8536F64E}" destId="{E112E9BA-2792-4CED-A449-C979941EE872}" srcOrd="1" destOrd="0" presId="urn:microsoft.com/office/officeart/2005/8/layout/orgChart1"/>
    <dgm:cxn modelId="{FC2953CF-8DC6-46B7-88B3-DF6CEE2463F8}" type="presParOf" srcId="{E112E9BA-2792-4CED-A449-C979941EE872}" destId="{E62DF0BD-511A-4B7B-AF89-A183693321C5}" srcOrd="0" destOrd="0" presId="urn:microsoft.com/office/officeart/2005/8/layout/orgChart1"/>
    <dgm:cxn modelId="{E2864ED9-9AC7-4BCF-A21D-19FF9F27C6B8}" type="presParOf" srcId="{E112E9BA-2792-4CED-A449-C979941EE872}" destId="{E51CA914-D4DA-453C-9E39-9E40D95FAD65}" srcOrd="1" destOrd="0" presId="urn:microsoft.com/office/officeart/2005/8/layout/orgChart1"/>
    <dgm:cxn modelId="{9303CAE6-6886-4994-99FA-D16C014C1CF7}" type="presParOf" srcId="{E51CA914-D4DA-453C-9E39-9E40D95FAD65}" destId="{1A5CD667-391B-4FE9-B587-D8C030D55876}" srcOrd="0" destOrd="0" presId="urn:microsoft.com/office/officeart/2005/8/layout/orgChart1"/>
    <dgm:cxn modelId="{A3824756-B824-4512-B3EE-378552541FDC}" type="presParOf" srcId="{1A5CD667-391B-4FE9-B587-D8C030D55876}" destId="{73CCC176-5D2A-4566-AF95-027F7BADC190}" srcOrd="0" destOrd="0" presId="urn:microsoft.com/office/officeart/2005/8/layout/orgChart1"/>
    <dgm:cxn modelId="{87DFBDDE-592C-4770-9A8F-5A7EC07AF3A1}" type="presParOf" srcId="{1A5CD667-391B-4FE9-B587-D8C030D55876}" destId="{8E2BE3E7-D0BC-4F73-96CC-B1FFFDF8648F}" srcOrd="1" destOrd="0" presId="urn:microsoft.com/office/officeart/2005/8/layout/orgChart1"/>
    <dgm:cxn modelId="{F1B0A319-997B-4E42-A738-CE5DF1A1D0DC}" type="presParOf" srcId="{E51CA914-D4DA-453C-9E39-9E40D95FAD65}" destId="{8C84E73F-F621-44CB-83E2-09FD1C5EF2D3}" srcOrd="1" destOrd="0" presId="urn:microsoft.com/office/officeart/2005/8/layout/orgChart1"/>
    <dgm:cxn modelId="{4B85AD23-99A7-4DD4-9FF2-FC5B264D8B2B}" type="presParOf" srcId="{E51CA914-D4DA-453C-9E39-9E40D95FAD65}" destId="{49D2CBDB-3C62-488C-BB87-9382DF06B65F}" srcOrd="2" destOrd="0" presId="urn:microsoft.com/office/officeart/2005/8/layout/orgChart1"/>
    <dgm:cxn modelId="{6496A16E-6ED3-413C-8EE3-7D2AE3CDB6B1}" type="presParOf" srcId="{2BF63169-5033-4B68-B772-50AF8536F64E}" destId="{735178C7-4FF2-43B9-81FA-E208F5841D25}" srcOrd="2" destOrd="0" presId="urn:microsoft.com/office/officeart/2005/8/layout/orgChart1"/>
    <dgm:cxn modelId="{40331CAF-B3E4-44EF-8E53-7701B70DB891}" type="presParOf" srcId="{3041B3CC-1D49-4F98-B15B-9A1D253B58BA}" destId="{95F121B6-6AE8-4BCA-A035-0A453EFF22BF}" srcOrd="2" destOrd="0" presId="urn:microsoft.com/office/officeart/2005/8/layout/orgChart1"/>
    <dgm:cxn modelId="{CB2E54B1-3649-4BCD-A626-E98E3C37BC2E}" type="presParOf" srcId="{3041B3CC-1D49-4F98-B15B-9A1D253B58BA}" destId="{BAF2FBBA-7471-4098-B83B-26B2792778B2}" srcOrd="3" destOrd="0" presId="urn:microsoft.com/office/officeart/2005/8/layout/orgChart1"/>
    <dgm:cxn modelId="{F57F1156-389E-4B45-9B2C-AF3B415B5C27}" type="presParOf" srcId="{BAF2FBBA-7471-4098-B83B-26B2792778B2}" destId="{C321979D-3B8F-4591-ACAC-2F59513BF073}" srcOrd="0" destOrd="0" presId="urn:microsoft.com/office/officeart/2005/8/layout/orgChart1"/>
    <dgm:cxn modelId="{7926904E-66A4-4442-AF00-CA501572B691}" type="presParOf" srcId="{C321979D-3B8F-4591-ACAC-2F59513BF073}" destId="{04AF9A38-B182-4447-90DE-12CBA2D772A3}" srcOrd="0" destOrd="0" presId="urn:microsoft.com/office/officeart/2005/8/layout/orgChart1"/>
    <dgm:cxn modelId="{23AD591A-EDCF-4C6A-A7E6-D1D3D8023A15}" type="presParOf" srcId="{C321979D-3B8F-4591-ACAC-2F59513BF073}" destId="{907DC649-4B7A-4B4B-9C0D-3022577FEB99}" srcOrd="1" destOrd="0" presId="urn:microsoft.com/office/officeart/2005/8/layout/orgChart1"/>
    <dgm:cxn modelId="{7C7688B2-46C5-441D-907D-CF5B2AF4E3ED}" type="presParOf" srcId="{BAF2FBBA-7471-4098-B83B-26B2792778B2}" destId="{36514397-26A5-4E03-A46B-4AC1FE0F97D9}" srcOrd="1" destOrd="0" presId="urn:microsoft.com/office/officeart/2005/8/layout/orgChart1"/>
    <dgm:cxn modelId="{5F85AE2F-59DB-4026-951A-AE82D45B3976}" type="presParOf" srcId="{36514397-26A5-4E03-A46B-4AC1FE0F97D9}" destId="{379068A1-C2B8-4813-9606-3420EAAA5051}" srcOrd="0" destOrd="0" presId="urn:microsoft.com/office/officeart/2005/8/layout/orgChart1"/>
    <dgm:cxn modelId="{2F22114B-3035-4339-B9D4-E2E2B75F4379}" type="presParOf" srcId="{36514397-26A5-4E03-A46B-4AC1FE0F97D9}" destId="{81E5CB68-6D7C-4285-9938-B9F53A95AADE}" srcOrd="1" destOrd="0" presId="urn:microsoft.com/office/officeart/2005/8/layout/orgChart1"/>
    <dgm:cxn modelId="{D5B200CF-0555-4F33-8256-6AF81FCEA7A6}" type="presParOf" srcId="{81E5CB68-6D7C-4285-9938-B9F53A95AADE}" destId="{1E397B2C-C8DC-4819-A707-8B5BE0D2B4D8}" srcOrd="0" destOrd="0" presId="urn:microsoft.com/office/officeart/2005/8/layout/orgChart1"/>
    <dgm:cxn modelId="{1FF51CD3-9FBF-4065-A11A-2D9273F4EF16}" type="presParOf" srcId="{1E397B2C-C8DC-4819-A707-8B5BE0D2B4D8}" destId="{520F380A-0A6D-45F4-835B-64FFC7219539}" srcOrd="0" destOrd="0" presId="urn:microsoft.com/office/officeart/2005/8/layout/orgChart1"/>
    <dgm:cxn modelId="{178891A4-9577-4D15-992D-C5C5C9CBB09E}" type="presParOf" srcId="{1E397B2C-C8DC-4819-A707-8B5BE0D2B4D8}" destId="{0C43025F-4C65-4266-8DF1-3C71E961253E}" srcOrd="1" destOrd="0" presId="urn:microsoft.com/office/officeart/2005/8/layout/orgChart1"/>
    <dgm:cxn modelId="{65D3252B-0D35-42A9-A1DD-645BCA83F21E}" type="presParOf" srcId="{81E5CB68-6D7C-4285-9938-B9F53A95AADE}" destId="{A755A53A-51D5-4F77-B703-06C2B02EFED7}" srcOrd="1" destOrd="0" presId="urn:microsoft.com/office/officeart/2005/8/layout/orgChart1"/>
    <dgm:cxn modelId="{C60D23A7-A8A3-4F77-8980-F448EB4467BA}" type="presParOf" srcId="{81E5CB68-6D7C-4285-9938-B9F53A95AADE}" destId="{3FBC22EE-63D1-483A-9EBA-B208B8C44653}" srcOrd="2" destOrd="0" presId="urn:microsoft.com/office/officeart/2005/8/layout/orgChart1"/>
    <dgm:cxn modelId="{7907C295-5D87-48E1-BD78-87A8F19B3FC2}" type="presParOf" srcId="{BAF2FBBA-7471-4098-B83B-26B2792778B2}" destId="{033D8C48-D7A1-4968-A280-5C79DE5064A6}" srcOrd="2" destOrd="0" presId="urn:microsoft.com/office/officeart/2005/8/layout/orgChart1"/>
    <dgm:cxn modelId="{0FEA1702-D394-431F-8905-CBED7F991044}" type="presParOf" srcId="{3041B3CC-1D49-4F98-B15B-9A1D253B58BA}" destId="{3829C0E9-FE56-46AB-B4D0-D726D3C14AB6}" srcOrd="4" destOrd="0" presId="urn:microsoft.com/office/officeart/2005/8/layout/orgChart1"/>
    <dgm:cxn modelId="{1584522A-4E55-4334-8E36-1FF201523138}" type="presParOf" srcId="{3041B3CC-1D49-4F98-B15B-9A1D253B58BA}" destId="{0C0516B7-3F26-4405-8489-01247903D4D9}" srcOrd="5" destOrd="0" presId="urn:microsoft.com/office/officeart/2005/8/layout/orgChart1"/>
    <dgm:cxn modelId="{1E7A7843-DF28-49F5-8B01-6EC1C8B259F4}" type="presParOf" srcId="{0C0516B7-3F26-4405-8489-01247903D4D9}" destId="{D2088C66-FC90-4BAB-8D75-69DF691ED54E}" srcOrd="0" destOrd="0" presId="urn:microsoft.com/office/officeart/2005/8/layout/orgChart1"/>
    <dgm:cxn modelId="{3687B9A4-610A-4406-A489-925B3BFBBDDB}" type="presParOf" srcId="{D2088C66-FC90-4BAB-8D75-69DF691ED54E}" destId="{A4FF87BD-35E4-4638-A77C-15E49001D342}" srcOrd="0" destOrd="0" presId="urn:microsoft.com/office/officeart/2005/8/layout/orgChart1"/>
    <dgm:cxn modelId="{A03A8717-8795-4E78-98FB-BECDE3A0C1B1}" type="presParOf" srcId="{D2088C66-FC90-4BAB-8D75-69DF691ED54E}" destId="{EFA6CC8A-D648-4106-A8DA-6B9DDA4F7808}" srcOrd="1" destOrd="0" presId="urn:microsoft.com/office/officeart/2005/8/layout/orgChart1"/>
    <dgm:cxn modelId="{8460F0B7-52DF-4F73-9CF5-40D6BDF12F79}" type="presParOf" srcId="{0C0516B7-3F26-4405-8489-01247903D4D9}" destId="{AB3A437B-3FBF-4607-970B-C570D8C0171C}" srcOrd="1" destOrd="0" presId="urn:microsoft.com/office/officeart/2005/8/layout/orgChart1"/>
    <dgm:cxn modelId="{D455E83A-CF8D-40F3-8C91-6EBDCF7FC9DE}" type="presParOf" srcId="{AB3A437B-3FBF-4607-970B-C570D8C0171C}" destId="{BF331BFD-E1F4-4A3E-ABF6-DCD0C4A021B4}" srcOrd="0" destOrd="0" presId="urn:microsoft.com/office/officeart/2005/8/layout/orgChart1"/>
    <dgm:cxn modelId="{1997E5D9-6611-44A3-9BA8-DC8D269B5DE3}" type="presParOf" srcId="{AB3A437B-3FBF-4607-970B-C570D8C0171C}" destId="{2523B9BC-F459-4CAE-8916-06210701AABE}" srcOrd="1" destOrd="0" presId="urn:microsoft.com/office/officeart/2005/8/layout/orgChart1"/>
    <dgm:cxn modelId="{CBEE03A3-B323-4C9D-997B-63D0DADEBAE7}" type="presParOf" srcId="{2523B9BC-F459-4CAE-8916-06210701AABE}" destId="{11A4EA0A-5D20-44E9-9BFF-36151B5C7925}" srcOrd="0" destOrd="0" presId="urn:microsoft.com/office/officeart/2005/8/layout/orgChart1"/>
    <dgm:cxn modelId="{6A5AF223-1906-4F08-9050-4AF1A024BFBB}" type="presParOf" srcId="{11A4EA0A-5D20-44E9-9BFF-36151B5C7925}" destId="{47047D61-5187-4A51-A84A-55391079858E}" srcOrd="0" destOrd="0" presId="urn:microsoft.com/office/officeart/2005/8/layout/orgChart1"/>
    <dgm:cxn modelId="{757A42DA-77A9-4AA2-9679-2B924A8E657B}" type="presParOf" srcId="{11A4EA0A-5D20-44E9-9BFF-36151B5C7925}" destId="{74DD5550-96F3-47A5-9FD3-94E57AB5F3CA}" srcOrd="1" destOrd="0" presId="urn:microsoft.com/office/officeart/2005/8/layout/orgChart1"/>
    <dgm:cxn modelId="{9FB1C545-8FB9-495A-9547-DC324DEDEAF0}" type="presParOf" srcId="{2523B9BC-F459-4CAE-8916-06210701AABE}" destId="{0AB137C4-918B-46B4-9A68-DDDDEC5031C7}" srcOrd="1" destOrd="0" presId="urn:microsoft.com/office/officeart/2005/8/layout/orgChart1"/>
    <dgm:cxn modelId="{7D9DFE81-0E23-4976-8BD0-3057DBDF40C9}" type="presParOf" srcId="{2523B9BC-F459-4CAE-8916-06210701AABE}" destId="{274D9A38-ED9B-46DC-BAA3-400A50C3ADF9}" srcOrd="2" destOrd="0" presId="urn:microsoft.com/office/officeart/2005/8/layout/orgChart1"/>
    <dgm:cxn modelId="{83C6C931-903E-4196-B848-9B72285A42D3}" type="presParOf" srcId="{0C0516B7-3F26-4405-8489-01247903D4D9}" destId="{E4E113CE-C298-4008-ACD5-217D1B0E2487}" srcOrd="2" destOrd="0" presId="urn:microsoft.com/office/officeart/2005/8/layout/orgChart1"/>
    <dgm:cxn modelId="{79D95D76-DE53-4795-86C4-6E9C67B4C995}" type="presParOf" srcId="{3041B3CC-1D49-4F98-B15B-9A1D253B58BA}" destId="{BC929613-6E71-4B0E-80BB-982D44919E24}" srcOrd="6" destOrd="0" presId="urn:microsoft.com/office/officeart/2005/8/layout/orgChart1"/>
    <dgm:cxn modelId="{80B194D4-FEF2-4541-B01B-D194FF113178}" type="presParOf" srcId="{3041B3CC-1D49-4F98-B15B-9A1D253B58BA}" destId="{C499E0C7-27EE-48F3-999D-5FB72E0DDEFF}" srcOrd="7" destOrd="0" presId="urn:microsoft.com/office/officeart/2005/8/layout/orgChart1"/>
    <dgm:cxn modelId="{F6FAE7DA-365F-49C7-BF97-134BEF7F8F07}" type="presParOf" srcId="{C499E0C7-27EE-48F3-999D-5FB72E0DDEFF}" destId="{9A92ABAA-F49D-4761-B3BC-F1C98843C699}" srcOrd="0" destOrd="0" presId="urn:microsoft.com/office/officeart/2005/8/layout/orgChart1"/>
    <dgm:cxn modelId="{57443CC8-4103-4954-A2F4-36457E2EF0BD}" type="presParOf" srcId="{9A92ABAA-F49D-4761-B3BC-F1C98843C699}" destId="{D62DA82D-2C17-4C0A-AF2B-F00EB1B3879A}" srcOrd="0" destOrd="0" presId="urn:microsoft.com/office/officeart/2005/8/layout/orgChart1"/>
    <dgm:cxn modelId="{BDEAF5EE-C272-43D4-BAC0-CBE29BC7C9E3}" type="presParOf" srcId="{9A92ABAA-F49D-4761-B3BC-F1C98843C699}" destId="{6DD3341B-E7F3-4A8A-9722-C7FEE45FFE19}" srcOrd="1" destOrd="0" presId="urn:microsoft.com/office/officeart/2005/8/layout/orgChart1"/>
    <dgm:cxn modelId="{1A571B42-DA96-4144-AE07-638BC20F866B}" type="presParOf" srcId="{C499E0C7-27EE-48F3-999D-5FB72E0DDEFF}" destId="{755BEA6B-C4E6-4899-A275-845BCB2F548F}" srcOrd="1" destOrd="0" presId="urn:microsoft.com/office/officeart/2005/8/layout/orgChart1"/>
    <dgm:cxn modelId="{36EAEBE0-CE30-4F43-BB5B-8D5DECCCD90A}" type="presParOf" srcId="{755BEA6B-C4E6-4899-A275-845BCB2F548F}" destId="{21D2C541-AA28-424E-9A2A-0B9CEAF136C8}" srcOrd="0" destOrd="0" presId="urn:microsoft.com/office/officeart/2005/8/layout/orgChart1"/>
    <dgm:cxn modelId="{BEBDEB89-30E8-4D20-8072-2DAC8C57C001}" type="presParOf" srcId="{755BEA6B-C4E6-4899-A275-845BCB2F548F}" destId="{A784873A-DB83-4B30-971E-BE762CC7358E}" srcOrd="1" destOrd="0" presId="urn:microsoft.com/office/officeart/2005/8/layout/orgChart1"/>
    <dgm:cxn modelId="{78BE0FF9-7E17-42A9-B959-85EEA6071518}" type="presParOf" srcId="{A784873A-DB83-4B30-971E-BE762CC7358E}" destId="{6C09C729-631A-4380-AA82-24286E379053}" srcOrd="0" destOrd="0" presId="urn:microsoft.com/office/officeart/2005/8/layout/orgChart1"/>
    <dgm:cxn modelId="{BCE75F7E-E445-4BBB-94CC-A5C7DB96F636}" type="presParOf" srcId="{6C09C729-631A-4380-AA82-24286E379053}" destId="{B592F04C-5874-443B-BE00-EF6071634090}" srcOrd="0" destOrd="0" presId="urn:microsoft.com/office/officeart/2005/8/layout/orgChart1"/>
    <dgm:cxn modelId="{DA325151-0BEE-4806-BEBA-BBA6DF1F0FD2}" type="presParOf" srcId="{6C09C729-631A-4380-AA82-24286E379053}" destId="{141E785C-4BED-4EB8-A7D7-EB2BEC311565}" srcOrd="1" destOrd="0" presId="urn:microsoft.com/office/officeart/2005/8/layout/orgChart1"/>
    <dgm:cxn modelId="{BEC3065E-410B-442B-8411-877F27145E6F}" type="presParOf" srcId="{A784873A-DB83-4B30-971E-BE762CC7358E}" destId="{226EECFF-DB2F-4FC4-B6DF-4998EDBDCDED}" srcOrd="1" destOrd="0" presId="urn:microsoft.com/office/officeart/2005/8/layout/orgChart1"/>
    <dgm:cxn modelId="{8D688F6A-FB19-42BF-A2A5-BC35A6EE54AC}" type="presParOf" srcId="{A784873A-DB83-4B30-971E-BE762CC7358E}" destId="{975138E6-527D-4FEA-B3BD-6611CA05962A}" srcOrd="2" destOrd="0" presId="urn:microsoft.com/office/officeart/2005/8/layout/orgChart1"/>
    <dgm:cxn modelId="{8229FC2C-C90E-4355-A7F4-F091F5DF1C77}" type="presParOf" srcId="{C499E0C7-27EE-48F3-999D-5FB72E0DDEFF}" destId="{EECBEBE4-2352-4B58-9464-49C98755F9A8}" srcOrd="2" destOrd="0" presId="urn:microsoft.com/office/officeart/2005/8/layout/orgChart1"/>
    <dgm:cxn modelId="{04DA85FD-617A-44FC-B47B-7FF3327A3114}" type="presParOf" srcId="{68EB5935-06CF-4415-A737-CCAF1335444A}" destId="{B475A2ED-BC45-4CD8-A2F5-1614DB0CA90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2C541-AA28-424E-9A2A-0B9CEAF136C8}">
      <dsp:nvSpPr>
        <dsp:cNvPr id="0" name=""/>
        <dsp:cNvSpPr/>
      </dsp:nvSpPr>
      <dsp:spPr>
        <a:xfrm>
          <a:off x="9060335" y="3236450"/>
          <a:ext cx="364187" cy="1401267"/>
        </a:xfrm>
        <a:custGeom>
          <a:avLst/>
          <a:gdLst/>
          <a:ahLst/>
          <a:cxnLst/>
          <a:rect l="0" t="0" r="0" b="0"/>
          <a:pathLst>
            <a:path>
              <a:moveTo>
                <a:pt x="0" y="0"/>
              </a:moveTo>
              <a:lnTo>
                <a:pt x="0" y="1401267"/>
              </a:lnTo>
              <a:lnTo>
                <a:pt x="364187" y="1401267"/>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929613-6E71-4B0E-80BB-982D44919E24}">
      <dsp:nvSpPr>
        <dsp:cNvPr id="0" name=""/>
        <dsp:cNvSpPr/>
      </dsp:nvSpPr>
      <dsp:spPr>
        <a:xfrm>
          <a:off x="5928320" y="1164478"/>
          <a:ext cx="4103183" cy="858011"/>
        </a:xfrm>
        <a:custGeom>
          <a:avLst/>
          <a:gdLst/>
          <a:ahLst/>
          <a:cxnLst/>
          <a:rect l="0" t="0" r="0" b="0"/>
          <a:pathLst>
            <a:path>
              <a:moveTo>
                <a:pt x="0" y="0"/>
              </a:moveTo>
              <a:lnTo>
                <a:pt x="0" y="603080"/>
              </a:lnTo>
              <a:lnTo>
                <a:pt x="4103183" y="603080"/>
              </a:lnTo>
              <a:lnTo>
                <a:pt x="4103183" y="858011"/>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331BFD-E1F4-4A3E-ABF6-DCD0C4A021B4}">
      <dsp:nvSpPr>
        <dsp:cNvPr id="0" name=""/>
        <dsp:cNvSpPr/>
      </dsp:nvSpPr>
      <dsp:spPr>
        <a:xfrm>
          <a:off x="6122553" y="3236450"/>
          <a:ext cx="364187" cy="1401267"/>
        </a:xfrm>
        <a:custGeom>
          <a:avLst/>
          <a:gdLst/>
          <a:ahLst/>
          <a:cxnLst/>
          <a:rect l="0" t="0" r="0" b="0"/>
          <a:pathLst>
            <a:path>
              <a:moveTo>
                <a:pt x="0" y="0"/>
              </a:moveTo>
              <a:lnTo>
                <a:pt x="0" y="1401267"/>
              </a:lnTo>
              <a:lnTo>
                <a:pt x="364187" y="1401267"/>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29C0E9-FE56-46AB-B4D0-D726D3C14AB6}">
      <dsp:nvSpPr>
        <dsp:cNvPr id="0" name=""/>
        <dsp:cNvSpPr/>
      </dsp:nvSpPr>
      <dsp:spPr>
        <a:xfrm>
          <a:off x="5928320" y="1164478"/>
          <a:ext cx="1165401" cy="858011"/>
        </a:xfrm>
        <a:custGeom>
          <a:avLst/>
          <a:gdLst/>
          <a:ahLst/>
          <a:cxnLst/>
          <a:rect l="0" t="0" r="0" b="0"/>
          <a:pathLst>
            <a:path>
              <a:moveTo>
                <a:pt x="0" y="0"/>
              </a:moveTo>
              <a:lnTo>
                <a:pt x="0" y="603080"/>
              </a:lnTo>
              <a:lnTo>
                <a:pt x="1165401" y="603080"/>
              </a:lnTo>
              <a:lnTo>
                <a:pt x="1165401" y="858011"/>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9068A1-C2B8-4813-9606-3420EAAA5051}">
      <dsp:nvSpPr>
        <dsp:cNvPr id="0" name=""/>
        <dsp:cNvSpPr/>
      </dsp:nvSpPr>
      <dsp:spPr>
        <a:xfrm>
          <a:off x="3184771" y="3236450"/>
          <a:ext cx="364187" cy="1401267"/>
        </a:xfrm>
        <a:custGeom>
          <a:avLst/>
          <a:gdLst/>
          <a:ahLst/>
          <a:cxnLst/>
          <a:rect l="0" t="0" r="0" b="0"/>
          <a:pathLst>
            <a:path>
              <a:moveTo>
                <a:pt x="0" y="0"/>
              </a:moveTo>
              <a:lnTo>
                <a:pt x="0" y="1401267"/>
              </a:lnTo>
              <a:lnTo>
                <a:pt x="364187" y="1401267"/>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F121B6-6AE8-4BCA-A035-0A453EFF22BF}">
      <dsp:nvSpPr>
        <dsp:cNvPr id="0" name=""/>
        <dsp:cNvSpPr/>
      </dsp:nvSpPr>
      <dsp:spPr>
        <a:xfrm>
          <a:off x="4155939" y="1164478"/>
          <a:ext cx="1772380" cy="858011"/>
        </a:xfrm>
        <a:custGeom>
          <a:avLst/>
          <a:gdLst/>
          <a:ahLst/>
          <a:cxnLst/>
          <a:rect l="0" t="0" r="0" b="0"/>
          <a:pathLst>
            <a:path>
              <a:moveTo>
                <a:pt x="1772380" y="0"/>
              </a:moveTo>
              <a:lnTo>
                <a:pt x="1772380" y="603080"/>
              </a:lnTo>
              <a:lnTo>
                <a:pt x="0" y="603080"/>
              </a:lnTo>
              <a:lnTo>
                <a:pt x="0" y="858011"/>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62DF0BD-511A-4B7B-AF89-A183693321C5}">
      <dsp:nvSpPr>
        <dsp:cNvPr id="0" name=""/>
        <dsp:cNvSpPr/>
      </dsp:nvSpPr>
      <dsp:spPr>
        <a:xfrm>
          <a:off x="246989" y="3236450"/>
          <a:ext cx="364187" cy="1401267"/>
        </a:xfrm>
        <a:custGeom>
          <a:avLst/>
          <a:gdLst/>
          <a:ahLst/>
          <a:cxnLst/>
          <a:rect l="0" t="0" r="0" b="0"/>
          <a:pathLst>
            <a:path>
              <a:moveTo>
                <a:pt x="0" y="0"/>
              </a:moveTo>
              <a:lnTo>
                <a:pt x="0" y="1401267"/>
              </a:lnTo>
              <a:lnTo>
                <a:pt x="364187" y="1401267"/>
              </a:lnTo>
            </a:path>
          </a:pathLst>
        </a:custGeom>
        <a:noFill/>
        <a:ln w="12700" cap="flat" cmpd="sng" algn="ctr">
          <a:solidFill>
            <a:schemeClr val="accent6">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FA77F8-41A9-4334-964F-739BD71BDA40}">
      <dsp:nvSpPr>
        <dsp:cNvPr id="0" name=""/>
        <dsp:cNvSpPr/>
      </dsp:nvSpPr>
      <dsp:spPr>
        <a:xfrm>
          <a:off x="1218156" y="1164478"/>
          <a:ext cx="4710163" cy="858011"/>
        </a:xfrm>
        <a:custGeom>
          <a:avLst/>
          <a:gdLst/>
          <a:ahLst/>
          <a:cxnLst/>
          <a:rect l="0" t="0" r="0" b="0"/>
          <a:pathLst>
            <a:path>
              <a:moveTo>
                <a:pt x="4710163" y="0"/>
              </a:moveTo>
              <a:lnTo>
                <a:pt x="4710163" y="603080"/>
              </a:lnTo>
              <a:lnTo>
                <a:pt x="0" y="603080"/>
              </a:lnTo>
              <a:lnTo>
                <a:pt x="0" y="858011"/>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BDCCF4-BC95-4830-9C36-8F7B18497840}">
      <dsp:nvSpPr>
        <dsp:cNvPr id="0" name=""/>
        <dsp:cNvSpPr/>
      </dsp:nvSpPr>
      <dsp:spPr>
        <a:xfrm>
          <a:off x="3578725" y="0"/>
          <a:ext cx="4699188" cy="1164478"/>
        </a:xfrm>
        <a:prstGeom prst="rect">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b="1" kern="1200" dirty="0"/>
            <a:t>Key Mechanisms Behind Self-healing </a:t>
          </a:r>
          <a:endParaRPr lang="en-IN" sz="4000" b="1" kern="1200" dirty="0"/>
        </a:p>
      </dsp:txBody>
      <dsp:txXfrm>
        <a:off x="3578725" y="0"/>
        <a:ext cx="4699188" cy="1164478"/>
      </dsp:txXfrm>
    </dsp:sp>
    <dsp:sp modelId="{8DB64A51-73F9-48DE-9F3B-88BD256F6789}">
      <dsp:nvSpPr>
        <dsp:cNvPr id="0" name=""/>
        <dsp:cNvSpPr/>
      </dsp:nvSpPr>
      <dsp:spPr>
        <a:xfrm>
          <a:off x="4197" y="2022490"/>
          <a:ext cx="2427919" cy="1213959"/>
        </a:xfrm>
        <a:prstGeom prst="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Microencapsulation:</a:t>
          </a:r>
          <a:endParaRPr lang="en-IN" sz="2200" kern="1200" dirty="0"/>
        </a:p>
      </dsp:txBody>
      <dsp:txXfrm>
        <a:off x="4197" y="2022490"/>
        <a:ext cx="2427919" cy="1213959"/>
      </dsp:txXfrm>
    </dsp:sp>
    <dsp:sp modelId="{73CCC176-5D2A-4566-AF95-027F7BADC190}">
      <dsp:nvSpPr>
        <dsp:cNvPr id="0" name=""/>
        <dsp:cNvSpPr/>
      </dsp:nvSpPr>
      <dsp:spPr>
        <a:xfrm>
          <a:off x="611177" y="3746313"/>
          <a:ext cx="2427919" cy="1782808"/>
        </a:xfrm>
        <a:prstGeom prst="rect">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Microencapsulation involves enclosing active substances (like drugs or nutrients) within a polymeric shell to protect them from environmental factors and control their release.</a:t>
          </a:r>
          <a:endParaRPr lang="en-IN" sz="1600" kern="1200" dirty="0"/>
        </a:p>
      </dsp:txBody>
      <dsp:txXfrm>
        <a:off x="611177" y="3746313"/>
        <a:ext cx="2427919" cy="1782808"/>
      </dsp:txXfrm>
    </dsp:sp>
    <dsp:sp modelId="{04AF9A38-B182-4447-90DE-12CBA2D772A3}">
      <dsp:nvSpPr>
        <dsp:cNvPr id="0" name=""/>
        <dsp:cNvSpPr/>
      </dsp:nvSpPr>
      <dsp:spPr>
        <a:xfrm>
          <a:off x="2941979" y="2022490"/>
          <a:ext cx="2427919" cy="1213959"/>
        </a:xfrm>
        <a:prstGeom prst="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Vascular networks: </a:t>
          </a:r>
          <a:endParaRPr lang="en-IN" sz="2200" kern="1200" dirty="0"/>
        </a:p>
      </dsp:txBody>
      <dsp:txXfrm>
        <a:off x="2941979" y="2022490"/>
        <a:ext cx="2427919" cy="1213959"/>
      </dsp:txXfrm>
    </dsp:sp>
    <dsp:sp modelId="{520F380A-0A6D-45F4-835B-64FFC7219539}">
      <dsp:nvSpPr>
        <dsp:cNvPr id="0" name=""/>
        <dsp:cNvSpPr/>
      </dsp:nvSpPr>
      <dsp:spPr>
        <a:xfrm>
          <a:off x="3548959" y="3746313"/>
          <a:ext cx="2427919" cy="1782808"/>
        </a:xfrm>
        <a:prstGeom prst="rect">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Vascular networks refer to engineered systems that mimic blood vessel structures, facilitating nutrient and waste transport in tissues.</a:t>
          </a:r>
          <a:endParaRPr lang="en-IN" sz="1600" kern="1200" dirty="0"/>
        </a:p>
      </dsp:txBody>
      <dsp:txXfrm>
        <a:off x="3548959" y="3746313"/>
        <a:ext cx="2427919" cy="1782808"/>
      </dsp:txXfrm>
    </dsp:sp>
    <dsp:sp modelId="{A4FF87BD-35E4-4638-A77C-15E49001D342}">
      <dsp:nvSpPr>
        <dsp:cNvPr id="0" name=""/>
        <dsp:cNvSpPr/>
      </dsp:nvSpPr>
      <dsp:spPr>
        <a:xfrm>
          <a:off x="5879761" y="2022490"/>
          <a:ext cx="2427919" cy="1213959"/>
        </a:xfrm>
        <a:prstGeom prst="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Vascular networks: </a:t>
          </a:r>
          <a:endParaRPr lang="en-IN" sz="2200" kern="1200" dirty="0"/>
        </a:p>
      </dsp:txBody>
      <dsp:txXfrm>
        <a:off x="5879761" y="2022490"/>
        <a:ext cx="2427919" cy="1213959"/>
      </dsp:txXfrm>
    </dsp:sp>
    <dsp:sp modelId="{47047D61-5187-4A51-A84A-55391079858E}">
      <dsp:nvSpPr>
        <dsp:cNvPr id="0" name=""/>
        <dsp:cNvSpPr/>
      </dsp:nvSpPr>
      <dsp:spPr>
        <a:xfrm>
          <a:off x="6486741" y="3746313"/>
          <a:ext cx="2427919" cy="1782808"/>
        </a:xfrm>
        <a:prstGeom prst="rect">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Polymers with reversible bonds (e.g., hydrogen or ionic bonds) can break and reform, allowing them to “self-repair” under specific conditions like heat.</a:t>
          </a:r>
          <a:endParaRPr lang="en-IN" sz="1600" kern="1200" dirty="0"/>
        </a:p>
      </dsp:txBody>
      <dsp:txXfrm>
        <a:off x="6486741" y="3746313"/>
        <a:ext cx="2427919" cy="1782808"/>
      </dsp:txXfrm>
    </dsp:sp>
    <dsp:sp modelId="{D62DA82D-2C17-4C0A-AF2B-F00EB1B3879A}">
      <dsp:nvSpPr>
        <dsp:cNvPr id="0" name=""/>
        <dsp:cNvSpPr/>
      </dsp:nvSpPr>
      <dsp:spPr>
        <a:xfrm>
          <a:off x="8817543" y="2022490"/>
          <a:ext cx="2427919" cy="1213959"/>
        </a:xfrm>
        <a:prstGeom prst="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Bacterial Healing: </a:t>
          </a:r>
          <a:endParaRPr lang="en-IN" sz="2200" kern="1200" dirty="0"/>
        </a:p>
      </dsp:txBody>
      <dsp:txXfrm>
        <a:off x="8817543" y="2022490"/>
        <a:ext cx="2427919" cy="1213959"/>
      </dsp:txXfrm>
    </dsp:sp>
    <dsp:sp modelId="{B592F04C-5874-443B-BE00-EF6071634090}">
      <dsp:nvSpPr>
        <dsp:cNvPr id="0" name=""/>
        <dsp:cNvSpPr/>
      </dsp:nvSpPr>
      <dsp:spPr>
        <a:xfrm>
          <a:off x="9424523" y="3746313"/>
          <a:ext cx="2427919" cy="1782808"/>
        </a:xfrm>
        <a:prstGeom prst="rect">
          <a:avLst/>
        </a:prstGeom>
        <a:solidFill>
          <a:schemeClr val="accent6">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Bacterial healing is a process where certain bacteria are used to promote healing in materials, often in construction or biomedical applications.</a:t>
          </a:r>
          <a:endParaRPr lang="en-IN" sz="1600" kern="1200" dirty="0"/>
        </a:p>
      </dsp:txBody>
      <dsp:txXfrm>
        <a:off x="9424523" y="3746313"/>
        <a:ext cx="2427919" cy="178280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445C7E41-43A7-40AF-B8AB-57AC14DF45E0}" type="datetimeFigureOut">
              <a:rPr lang="en-IN" smtClean="0"/>
              <a:t>10-12-2024</a:t>
            </a:fld>
            <a:endParaRPr lang="en-IN"/>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67095733-A7B9-41BF-A844-7AAAB9C89E4A}" type="slidenum">
              <a:rPr lang="en-IN" smtClean="0"/>
              <a:t>‹#›</a:t>
            </a:fld>
            <a:endParaRPr lang="en-IN"/>
          </a:p>
        </p:txBody>
      </p:sp>
    </p:spTree>
    <p:extLst>
      <p:ext uri="{BB962C8B-B14F-4D97-AF65-F5344CB8AC3E}">
        <p14:creationId xmlns:p14="http://schemas.microsoft.com/office/powerpoint/2010/main" val="3524023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095733-A7B9-41BF-A844-7AAAB9C89E4A}" type="slidenum">
              <a:rPr lang="en-IN" smtClean="0"/>
              <a:t>11</a:t>
            </a:fld>
            <a:endParaRPr lang="en-IN"/>
          </a:p>
        </p:txBody>
      </p:sp>
    </p:spTree>
    <p:extLst>
      <p:ext uri="{BB962C8B-B14F-4D97-AF65-F5344CB8AC3E}">
        <p14:creationId xmlns:p14="http://schemas.microsoft.com/office/powerpoint/2010/main" val="381056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7532-57EC-424A-85EC-7C1C642601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3A4F8D8-03A6-41D6-BB5B-D7B67F3D0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3F5EE3-D73F-41D2-A756-4284D9E16774}"/>
              </a:ext>
            </a:extLst>
          </p:cNvPr>
          <p:cNvSpPr>
            <a:spLocks noGrp="1"/>
          </p:cNvSpPr>
          <p:nvPr>
            <p:ph type="dt" sz="half" idx="10"/>
          </p:nvPr>
        </p:nvSpPr>
        <p:spPr/>
        <p:txBody>
          <a:bodyPr/>
          <a:lstStyle/>
          <a:p>
            <a:fld id="{1BBA4526-EF13-41F9-B5D7-24874868A7DE}" type="datetimeFigureOut">
              <a:rPr lang="en-IN" smtClean="0"/>
              <a:t>10-12-2024</a:t>
            </a:fld>
            <a:endParaRPr lang="en-IN"/>
          </a:p>
        </p:txBody>
      </p:sp>
      <p:sp>
        <p:nvSpPr>
          <p:cNvPr id="5" name="Footer Placeholder 4">
            <a:extLst>
              <a:ext uri="{FF2B5EF4-FFF2-40B4-BE49-F238E27FC236}">
                <a16:creationId xmlns:a16="http://schemas.microsoft.com/office/drawing/2014/main" id="{EE26117B-0E63-47A2-893F-E26BA1113E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C4D95B-CB80-470F-9AC2-73BF21968F38}"/>
              </a:ext>
            </a:extLst>
          </p:cNvPr>
          <p:cNvSpPr>
            <a:spLocks noGrp="1"/>
          </p:cNvSpPr>
          <p:nvPr>
            <p:ph type="sldNum" sz="quarter" idx="12"/>
          </p:nvPr>
        </p:nvSpPr>
        <p:spPr/>
        <p:txBody>
          <a:bodyPr/>
          <a:lstStyle/>
          <a:p>
            <a:fld id="{58E0541D-811E-4848-8526-E82DB0B52EFD}" type="slidenum">
              <a:rPr lang="en-IN" smtClean="0"/>
              <a:t>‹#›</a:t>
            </a:fld>
            <a:endParaRPr lang="en-IN"/>
          </a:p>
        </p:txBody>
      </p:sp>
    </p:spTree>
    <p:extLst>
      <p:ext uri="{BB962C8B-B14F-4D97-AF65-F5344CB8AC3E}">
        <p14:creationId xmlns:p14="http://schemas.microsoft.com/office/powerpoint/2010/main" val="3733691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024BC-40B6-4B65-92D0-593B1F36FE7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6B60B4-5BA8-4B4A-893B-A4AF7F3058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E5FA2D-9872-459E-8BC6-EFADDD91A8CE}"/>
              </a:ext>
            </a:extLst>
          </p:cNvPr>
          <p:cNvSpPr>
            <a:spLocks noGrp="1"/>
          </p:cNvSpPr>
          <p:nvPr>
            <p:ph type="dt" sz="half" idx="10"/>
          </p:nvPr>
        </p:nvSpPr>
        <p:spPr/>
        <p:txBody>
          <a:bodyPr/>
          <a:lstStyle/>
          <a:p>
            <a:fld id="{1BBA4526-EF13-41F9-B5D7-24874868A7DE}" type="datetimeFigureOut">
              <a:rPr lang="en-IN" smtClean="0"/>
              <a:t>10-12-2024</a:t>
            </a:fld>
            <a:endParaRPr lang="en-IN"/>
          </a:p>
        </p:txBody>
      </p:sp>
      <p:sp>
        <p:nvSpPr>
          <p:cNvPr id="5" name="Footer Placeholder 4">
            <a:extLst>
              <a:ext uri="{FF2B5EF4-FFF2-40B4-BE49-F238E27FC236}">
                <a16:creationId xmlns:a16="http://schemas.microsoft.com/office/drawing/2014/main" id="{740EB57E-CAB3-4FB7-B024-7A75374212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A49878-6B3C-49E4-8001-B737559E9CA9}"/>
              </a:ext>
            </a:extLst>
          </p:cNvPr>
          <p:cNvSpPr>
            <a:spLocks noGrp="1"/>
          </p:cNvSpPr>
          <p:nvPr>
            <p:ph type="sldNum" sz="quarter" idx="12"/>
          </p:nvPr>
        </p:nvSpPr>
        <p:spPr/>
        <p:txBody>
          <a:bodyPr/>
          <a:lstStyle/>
          <a:p>
            <a:fld id="{58E0541D-811E-4848-8526-E82DB0B52EFD}" type="slidenum">
              <a:rPr lang="en-IN" smtClean="0"/>
              <a:t>‹#›</a:t>
            </a:fld>
            <a:endParaRPr lang="en-IN"/>
          </a:p>
        </p:txBody>
      </p:sp>
    </p:spTree>
    <p:extLst>
      <p:ext uri="{BB962C8B-B14F-4D97-AF65-F5344CB8AC3E}">
        <p14:creationId xmlns:p14="http://schemas.microsoft.com/office/powerpoint/2010/main" val="56456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9A0A0-57FC-4B17-9E92-110695C096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D939F5-DC7E-41C2-AFF7-4FDE578F57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824231-FFFD-4C6E-91A4-02CB4116CDA6}"/>
              </a:ext>
            </a:extLst>
          </p:cNvPr>
          <p:cNvSpPr>
            <a:spLocks noGrp="1"/>
          </p:cNvSpPr>
          <p:nvPr>
            <p:ph type="dt" sz="half" idx="10"/>
          </p:nvPr>
        </p:nvSpPr>
        <p:spPr/>
        <p:txBody>
          <a:bodyPr/>
          <a:lstStyle/>
          <a:p>
            <a:fld id="{1BBA4526-EF13-41F9-B5D7-24874868A7DE}" type="datetimeFigureOut">
              <a:rPr lang="en-IN" smtClean="0"/>
              <a:t>10-12-2024</a:t>
            </a:fld>
            <a:endParaRPr lang="en-IN"/>
          </a:p>
        </p:txBody>
      </p:sp>
      <p:sp>
        <p:nvSpPr>
          <p:cNvPr id="5" name="Footer Placeholder 4">
            <a:extLst>
              <a:ext uri="{FF2B5EF4-FFF2-40B4-BE49-F238E27FC236}">
                <a16:creationId xmlns:a16="http://schemas.microsoft.com/office/drawing/2014/main" id="{4008FA78-D921-43E7-805D-BCEED07FA5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B9FB09-3022-4149-B0E2-1BA2CBECCEB2}"/>
              </a:ext>
            </a:extLst>
          </p:cNvPr>
          <p:cNvSpPr>
            <a:spLocks noGrp="1"/>
          </p:cNvSpPr>
          <p:nvPr>
            <p:ph type="sldNum" sz="quarter" idx="12"/>
          </p:nvPr>
        </p:nvSpPr>
        <p:spPr/>
        <p:txBody>
          <a:bodyPr/>
          <a:lstStyle/>
          <a:p>
            <a:fld id="{58E0541D-811E-4848-8526-E82DB0B52EFD}" type="slidenum">
              <a:rPr lang="en-IN" smtClean="0"/>
              <a:t>‹#›</a:t>
            </a:fld>
            <a:endParaRPr lang="en-IN"/>
          </a:p>
        </p:txBody>
      </p:sp>
    </p:spTree>
    <p:extLst>
      <p:ext uri="{BB962C8B-B14F-4D97-AF65-F5344CB8AC3E}">
        <p14:creationId xmlns:p14="http://schemas.microsoft.com/office/powerpoint/2010/main" val="3325540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A5498-BF53-4639-8A9F-54176CCA5D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DAC8C3-AC1F-4E9D-921E-112C3BB22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6D4947-6DAE-493B-806F-40B1692510C5}"/>
              </a:ext>
            </a:extLst>
          </p:cNvPr>
          <p:cNvSpPr>
            <a:spLocks noGrp="1"/>
          </p:cNvSpPr>
          <p:nvPr>
            <p:ph type="dt" sz="half" idx="10"/>
          </p:nvPr>
        </p:nvSpPr>
        <p:spPr/>
        <p:txBody>
          <a:bodyPr/>
          <a:lstStyle/>
          <a:p>
            <a:fld id="{1BBA4526-EF13-41F9-B5D7-24874868A7DE}" type="datetimeFigureOut">
              <a:rPr lang="en-IN" smtClean="0"/>
              <a:t>10-12-2024</a:t>
            </a:fld>
            <a:endParaRPr lang="en-IN"/>
          </a:p>
        </p:txBody>
      </p:sp>
      <p:sp>
        <p:nvSpPr>
          <p:cNvPr id="5" name="Footer Placeholder 4">
            <a:extLst>
              <a:ext uri="{FF2B5EF4-FFF2-40B4-BE49-F238E27FC236}">
                <a16:creationId xmlns:a16="http://schemas.microsoft.com/office/drawing/2014/main" id="{1FA16667-6E48-4C3B-81D8-2210EC2FC5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D7C2B9-86BB-4F40-BDF0-7B1D915E75CA}"/>
              </a:ext>
            </a:extLst>
          </p:cNvPr>
          <p:cNvSpPr>
            <a:spLocks noGrp="1"/>
          </p:cNvSpPr>
          <p:nvPr>
            <p:ph type="sldNum" sz="quarter" idx="12"/>
          </p:nvPr>
        </p:nvSpPr>
        <p:spPr/>
        <p:txBody>
          <a:bodyPr/>
          <a:lstStyle/>
          <a:p>
            <a:fld id="{58E0541D-811E-4848-8526-E82DB0B52EFD}" type="slidenum">
              <a:rPr lang="en-IN" smtClean="0"/>
              <a:t>‹#›</a:t>
            </a:fld>
            <a:endParaRPr lang="en-IN"/>
          </a:p>
        </p:txBody>
      </p:sp>
    </p:spTree>
    <p:extLst>
      <p:ext uri="{BB962C8B-B14F-4D97-AF65-F5344CB8AC3E}">
        <p14:creationId xmlns:p14="http://schemas.microsoft.com/office/powerpoint/2010/main" val="1484610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F9107-8D82-44BD-B923-547AD0EB37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EAD189-5528-4E9C-AC9A-3FD167C85B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A5733F-5597-48D4-9CE9-9A323BA612ED}"/>
              </a:ext>
            </a:extLst>
          </p:cNvPr>
          <p:cNvSpPr>
            <a:spLocks noGrp="1"/>
          </p:cNvSpPr>
          <p:nvPr>
            <p:ph type="dt" sz="half" idx="10"/>
          </p:nvPr>
        </p:nvSpPr>
        <p:spPr/>
        <p:txBody>
          <a:bodyPr/>
          <a:lstStyle/>
          <a:p>
            <a:fld id="{1BBA4526-EF13-41F9-B5D7-24874868A7DE}" type="datetimeFigureOut">
              <a:rPr lang="en-IN" smtClean="0"/>
              <a:t>10-12-2024</a:t>
            </a:fld>
            <a:endParaRPr lang="en-IN"/>
          </a:p>
        </p:txBody>
      </p:sp>
      <p:sp>
        <p:nvSpPr>
          <p:cNvPr id="5" name="Footer Placeholder 4">
            <a:extLst>
              <a:ext uri="{FF2B5EF4-FFF2-40B4-BE49-F238E27FC236}">
                <a16:creationId xmlns:a16="http://schemas.microsoft.com/office/drawing/2014/main" id="{A9B24057-9288-468A-8CB4-053C126BB4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BB10331-2897-40B1-8F52-D145E7408826}"/>
              </a:ext>
            </a:extLst>
          </p:cNvPr>
          <p:cNvSpPr>
            <a:spLocks noGrp="1"/>
          </p:cNvSpPr>
          <p:nvPr>
            <p:ph type="sldNum" sz="quarter" idx="12"/>
          </p:nvPr>
        </p:nvSpPr>
        <p:spPr/>
        <p:txBody>
          <a:bodyPr/>
          <a:lstStyle/>
          <a:p>
            <a:fld id="{58E0541D-811E-4848-8526-E82DB0B52EFD}" type="slidenum">
              <a:rPr lang="en-IN" smtClean="0"/>
              <a:t>‹#›</a:t>
            </a:fld>
            <a:endParaRPr lang="en-IN"/>
          </a:p>
        </p:txBody>
      </p:sp>
    </p:spTree>
    <p:extLst>
      <p:ext uri="{BB962C8B-B14F-4D97-AF65-F5344CB8AC3E}">
        <p14:creationId xmlns:p14="http://schemas.microsoft.com/office/powerpoint/2010/main" val="3375139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580C3-8A29-45F1-80EA-94994C8D8B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C6D735-B89E-4EAC-9AAB-CDDE30C7E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8F661CA-A6F7-4F7D-8209-5D2ED27A63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636F311-E4DD-463D-8A23-98142188187D}"/>
              </a:ext>
            </a:extLst>
          </p:cNvPr>
          <p:cNvSpPr>
            <a:spLocks noGrp="1"/>
          </p:cNvSpPr>
          <p:nvPr>
            <p:ph type="dt" sz="half" idx="10"/>
          </p:nvPr>
        </p:nvSpPr>
        <p:spPr/>
        <p:txBody>
          <a:bodyPr/>
          <a:lstStyle/>
          <a:p>
            <a:fld id="{1BBA4526-EF13-41F9-B5D7-24874868A7DE}" type="datetimeFigureOut">
              <a:rPr lang="en-IN" smtClean="0"/>
              <a:t>10-12-2024</a:t>
            </a:fld>
            <a:endParaRPr lang="en-IN"/>
          </a:p>
        </p:txBody>
      </p:sp>
      <p:sp>
        <p:nvSpPr>
          <p:cNvPr id="6" name="Footer Placeholder 5">
            <a:extLst>
              <a:ext uri="{FF2B5EF4-FFF2-40B4-BE49-F238E27FC236}">
                <a16:creationId xmlns:a16="http://schemas.microsoft.com/office/drawing/2014/main" id="{7BA90F39-D97D-43A1-BB44-A596349CA5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41D889-D9E6-4CA0-B73B-75DCF905B799}"/>
              </a:ext>
            </a:extLst>
          </p:cNvPr>
          <p:cNvSpPr>
            <a:spLocks noGrp="1"/>
          </p:cNvSpPr>
          <p:nvPr>
            <p:ph type="sldNum" sz="quarter" idx="12"/>
          </p:nvPr>
        </p:nvSpPr>
        <p:spPr/>
        <p:txBody>
          <a:bodyPr/>
          <a:lstStyle/>
          <a:p>
            <a:fld id="{58E0541D-811E-4848-8526-E82DB0B52EFD}" type="slidenum">
              <a:rPr lang="en-IN" smtClean="0"/>
              <a:t>‹#›</a:t>
            </a:fld>
            <a:endParaRPr lang="en-IN"/>
          </a:p>
        </p:txBody>
      </p:sp>
    </p:spTree>
    <p:extLst>
      <p:ext uri="{BB962C8B-B14F-4D97-AF65-F5344CB8AC3E}">
        <p14:creationId xmlns:p14="http://schemas.microsoft.com/office/powerpoint/2010/main" val="709333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F37D-5414-40A0-A3EC-B0B579D97CA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28AD449-0A4C-440B-B710-694C8B4300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0D19ED-F349-44BB-9BF6-72EEB8E470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98C9A45-6B11-4266-8392-D5CA09A59E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813B4-6C4B-417F-A570-26F8F298A6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B7D885-F227-4236-A530-820DE2D433D5}"/>
              </a:ext>
            </a:extLst>
          </p:cNvPr>
          <p:cNvSpPr>
            <a:spLocks noGrp="1"/>
          </p:cNvSpPr>
          <p:nvPr>
            <p:ph type="dt" sz="half" idx="10"/>
          </p:nvPr>
        </p:nvSpPr>
        <p:spPr/>
        <p:txBody>
          <a:bodyPr/>
          <a:lstStyle/>
          <a:p>
            <a:fld id="{1BBA4526-EF13-41F9-B5D7-24874868A7DE}" type="datetimeFigureOut">
              <a:rPr lang="en-IN" smtClean="0"/>
              <a:t>10-12-2024</a:t>
            </a:fld>
            <a:endParaRPr lang="en-IN"/>
          </a:p>
        </p:txBody>
      </p:sp>
      <p:sp>
        <p:nvSpPr>
          <p:cNvPr id="8" name="Footer Placeholder 7">
            <a:extLst>
              <a:ext uri="{FF2B5EF4-FFF2-40B4-BE49-F238E27FC236}">
                <a16:creationId xmlns:a16="http://schemas.microsoft.com/office/drawing/2014/main" id="{8EC88E74-77DF-4BBB-896B-5E0CF5F88BE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D2E8244-EAFD-4B51-9E53-316A9EE7E933}"/>
              </a:ext>
            </a:extLst>
          </p:cNvPr>
          <p:cNvSpPr>
            <a:spLocks noGrp="1"/>
          </p:cNvSpPr>
          <p:nvPr>
            <p:ph type="sldNum" sz="quarter" idx="12"/>
          </p:nvPr>
        </p:nvSpPr>
        <p:spPr/>
        <p:txBody>
          <a:bodyPr/>
          <a:lstStyle/>
          <a:p>
            <a:fld id="{58E0541D-811E-4848-8526-E82DB0B52EFD}" type="slidenum">
              <a:rPr lang="en-IN" smtClean="0"/>
              <a:t>‹#›</a:t>
            </a:fld>
            <a:endParaRPr lang="en-IN"/>
          </a:p>
        </p:txBody>
      </p:sp>
    </p:spTree>
    <p:extLst>
      <p:ext uri="{BB962C8B-B14F-4D97-AF65-F5344CB8AC3E}">
        <p14:creationId xmlns:p14="http://schemas.microsoft.com/office/powerpoint/2010/main" val="204625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8DF7-D0E3-4E9F-8EC4-5BA5E1F3CD3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DCC2F1-1808-4F51-AAD4-DB50CBF0CD61}"/>
              </a:ext>
            </a:extLst>
          </p:cNvPr>
          <p:cNvSpPr>
            <a:spLocks noGrp="1"/>
          </p:cNvSpPr>
          <p:nvPr>
            <p:ph type="dt" sz="half" idx="10"/>
          </p:nvPr>
        </p:nvSpPr>
        <p:spPr/>
        <p:txBody>
          <a:bodyPr/>
          <a:lstStyle/>
          <a:p>
            <a:fld id="{1BBA4526-EF13-41F9-B5D7-24874868A7DE}" type="datetimeFigureOut">
              <a:rPr lang="en-IN" smtClean="0"/>
              <a:t>10-12-2024</a:t>
            </a:fld>
            <a:endParaRPr lang="en-IN"/>
          </a:p>
        </p:txBody>
      </p:sp>
      <p:sp>
        <p:nvSpPr>
          <p:cNvPr id="4" name="Footer Placeholder 3">
            <a:extLst>
              <a:ext uri="{FF2B5EF4-FFF2-40B4-BE49-F238E27FC236}">
                <a16:creationId xmlns:a16="http://schemas.microsoft.com/office/drawing/2014/main" id="{6CEFD47E-5523-4C6B-A631-9C17EC41DBD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C92069B-0EDC-4B3E-93A6-DA70690DE4A7}"/>
              </a:ext>
            </a:extLst>
          </p:cNvPr>
          <p:cNvSpPr>
            <a:spLocks noGrp="1"/>
          </p:cNvSpPr>
          <p:nvPr>
            <p:ph type="sldNum" sz="quarter" idx="12"/>
          </p:nvPr>
        </p:nvSpPr>
        <p:spPr/>
        <p:txBody>
          <a:bodyPr/>
          <a:lstStyle/>
          <a:p>
            <a:fld id="{58E0541D-811E-4848-8526-E82DB0B52EFD}" type="slidenum">
              <a:rPr lang="en-IN" smtClean="0"/>
              <a:t>‹#›</a:t>
            </a:fld>
            <a:endParaRPr lang="en-IN"/>
          </a:p>
        </p:txBody>
      </p:sp>
    </p:spTree>
    <p:extLst>
      <p:ext uri="{BB962C8B-B14F-4D97-AF65-F5344CB8AC3E}">
        <p14:creationId xmlns:p14="http://schemas.microsoft.com/office/powerpoint/2010/main" val="3396866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A6790-0641-4922-9EF3-6B23DA05A608}"/>
              </a:ext>
            </a:extLst>
          </p:cNvPr>
          <p:cNvSpPr>
            <a:spLocks noGrp="1"/>
          </p:cNvSpPr>
          <p:nvPr>
            <p:ph type="dt" sz="half" idx="10"/>
          </p:nvPr>
        </p:nvSpPr>
        <p:spPr/>
        <p:txBody>
          <a:bodyPr/>
          <a:lstStyle/>
          <a:p>
            <a:fld id="{1BBA4526-EF13-41F9-B5D7-24874868A7DE}" type="datetimeFigureOut">
              <a:rPr lang="en-IN" smtClean="0"/>
              <a:t>10-12-2024</a:t>
            </a:fld>
            <a:endParaRPr lang="en-IN"/>
          </a:p>
        </p:txBody>
      </p:sp>
      <p:sp>
        <p:nvSpPr>
          <p:cNvPr id="3" name="Footer Placeholder 2">
            <a:extLst>
              <a:ext uri="{FF2B5EF4-FFF2-40B4-BE49-F238E27FC236}">
                <a16:creationId xmlns:a16="http://schemas.microsoft.com/office/drawing/2014/main" id="{4A5E79AE-67A5-4040-8008-7066F01BDD5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D7E572A-A323-4915-B7F9-AC34448757F1}"/>
              </a:ext>
            </a:extLst>
          </p:cNvPr>
          <p:cNvSpPr>
            <a:spLocks noGrp="1"/>
          </p:cNvSpPr>
          <p:nvPr>
            <p:ph type="sldNum" sz="quarter" idx="12"/>
          </p:nvPr>
        </p:nvSpPr>
        <p:spPr/>
        <p:txBody>
          <a:bodyPr/>
          <a:lstStyle/>
          <a:p>
            <a:fld id="{58E0541D-811E-4848-8526-E82DB0B52EFD}" type="slidenum">
              <a:rPr lang="en-IN" smtClean="0"/>
              <a:t>‹#›</a:t>
            </a:fld>
            <a:endParaRPr lang="en-IN"/>
          </a:p>
        </p:txBody>
      </p:sp>
    </p:spTree>
    <p:extLst>
      <p:ext uri="{BB962C8B-B14F-4D97-AF65-F5344CB8AC3E}">
        <p14:creationId xmlns:p14="http://schemas.microsoft.com/office/powerpoint/2010/main" val="3375944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8AAD3-C0A4-45B9-886A-E8AC228881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A21F5FE-F31F-46DF-A75A-AE6AC88FD6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38CB89E-ED37-45BB-8502-CD638772CA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7AD8EE-D85D-40DF-8703-8277D1E31F4B}"/>
              </a:ext>
            </a:extLst>
          </p:cNvPr>
          <p:cNvSpPr>
            <a:spLocks noGrp="1"/>
          </p:cNvSpPr>
          <p:nvPr>
            <p:ph type="dt" sz="half" idx="10"/>
          </p:nvPr>
        </p:nvSpPr>
        <p:spPr/>
        <p:txBody>
          <a:bodyPr/>
          <a:lstStyle/>
          <a:p>
            <a:fld id="{1BBA4526-EF13-41F9-B5D7-24874868A7DE}" type="datetimeFigureOut">
              <a:rPr lang="en-IN" smtClean="0"/>
              <a:t>10-12-2024</a:t>
            </a:fld>
            <a:endParaRPr lang="en-IN"/>
          </a:p>
        </p:txBody>
      </p:sp>
      <p:sp>
        <p:nvSpPr>
          <p:cNvPr id="6" name="Footer Placeholder 5">
            <a:extLst>
              <a:ext uri="{FF2B5EF4-FFF2-40B4-BE49-F238E27FC236}">
                <a16:creationId xmlns:a16="http://schemas.microsoft.com/office/drawing/2014/main" id="{734532F0-D267-462F-A287-B48B899481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657B48-4EA4-4EA2-A569-7C34735D8C6E}"/>
              </a:ext>
            </a:extLst>
          </p:cNvPr>
          <p:cNvSpPr>
            <a:spLocks noGrp="1"/>
          </p:cNvSpPr>
          <p:nvPr>
            <p:ph type="sldNum" sz="quarter" idx="12"/>
          </p:nvPr>
        </p:nvSpPr>
        <p:spPr/>
        <p:txBody>
          <a:bodyPr/>
          <a:lstStyle/>
          <a:p>
            <a:fld id="{58E0541D-811E-4848-8526-E82DB0B52EFD}" type="slidenum">
              <a:rPr lang="en-IN" smtClean="0"/>
              <a:t>‹#›</a:t>
            </a:fld>
            <a:endParaRPr lang="en-IN"/>
          </a:p>
        </p:txBody>
      </p:sp>
    </p:spTree>
    <p:extLst>
      <p:ext uri="{BB962C8B-B14F-4D97-AF65-F5344CB8AC3E}">
        <p14:creationId xmlns:p14="http://schemas.microsoft.com/office/powerpoint/2010/main" val="1805952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BF51-11ED-463F-9ECA-AFEC3EB070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8C62949-E27E-403F-B2CD-A30455B2E1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841951B-045F-4315-99B5-6A81701ED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B03632-C8CB-490C-82F2-5D7DB1FC400A}"/>
              </a:ext>
            </a:extLst>
          </p:cNvPr>
          <p:cNvSpPr>
            <a:spLocks noGrp="1"/>
          </p:cNvSpPr>
          <p:nvPr>
            <p:ph type="dt" sz="half" idx="10"/>
          </p:nvPr>
        </p:nvSpPr>
        <p:spPr/>
        <p:txBody>
          <a:bodyPr/>
          <a:lstStyle/>
          <a:p>
            <a:fld id="{1BBA4526-EF13-41F9-B5D7-24874868A7DE}" type="datetimeFigureOut">
              <a:rPr lang="en-IN" smtClean="0"/>
              <a:t>10-12-2024</a:t>
            </a:fld>
            <a:endParaRPr lang="en-IN"/>
          </a:p>
        </p:txBody>
      </p:sp>
      <p:sp>
        <p:nvSpPr>
          <p:cNvPr id="6" name="Footer Placeholder 5">
            <a:extLst>
              <a:ext uri="{FF2B5EF4-FFF2-40B4-BE49-F238E27FC236}">
                <a16:creationId xmlns:a16="http://schemas.microsoft.com/office/drawing/2014/main" id="{9C4A3C43-7CC9-4157-9EDA-56D75CD7EE4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C6E2B1-C2A0-4816-AE30-C1959480D97F}"/>
              </a:ext>
            </a:extLst>
          </p:cNvPr>
          <p:cNvSpPr>
            <a:spLocks noGrp="1"/>
          </p:cNvSpPr>
          <p:nvPr>
            <p:ph type="sldNum" sz="quarter" idx="12"/>
          </p:nvPr>
        </p:nvSpPr>
        <p:spPr/>
        <p:txBody>
          <a:bodyPr/>
          <a:lstStyle/>
          <a:p>
            <a:fld id="{58E0541D-811E-4848-8526-E82DB0B52EFD}" type="slidenum">
              <a:rPr lang="en-IN" smtClean="0"/>
              <a:t>‹#›</a:t>
            </a:fld>
            <a:endParaRPr lang="en-IN"/>
          </a:p>
        </p:txBody>
      </p:sp>
    </p:spTree>
    <p:extLst>
      <p:ext uri="{BB962C8B-B14F-4D97-AF65-F5344CB8AC3E}">
        <p14:creationId xmlns:p14="http://schemas.microsoft.com/office/powerpoint/2010/main" val="888985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47B679-9EC8-4C09-A3E8-F0DCCBC8C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E2F62D-09AA-4211-A674-7E25EC62A8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CCEDDC-4D24-43AF-A794-50E65BEB8F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BA4526-EF13-41F9-B5D7-24874868A7DE}" type="datetimeFigureOut">
              <a:rPr lang="en-IN" smtClean="0"/>
              <a:t>10-12-2024</a:t>
            </a:fld>
            <a:endParaRPr lang="en-IN"/>
          </a:p>
        </p:txBody>
      </p:sp>
      <p:sp>
        <p:nvSpPr>
          <p:cNvPr id="5" name="Footer Placeholder 4">
            <a:extLst>
              <a:ext uri="{FF2B5EF4-FFF2-40B4-BE49-F238E27FC236}">
                <a16:creationId xmlns:a16="http://schemas.microsoft.com/office/drawing/2014/main" id="{BFBFDC0E-6510-4511-8C86-C08E5F2E8B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59A8BD9-69DD-4714-98A8-A9241AB3E1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E0541D-811E-4848-8526-E82DB0B52EFD}" type="slidenum">
              <a:rPr lang="en-IN" smtClean="0"/>
              <a:t>‹#›</a:t>
            </a:fld>
            <a:endParaRPr lang="en-IN"/>
          </a:p>
        </p:txBody>
      </p:sp>
    </p:spTree>
    <p:extLst>
      <p:ext uri="{BB962C8B-B14F-4D97-AF65-F5344CB8AC3E}">
        <p14:creationId xmlns:p14="http://schemas.microsoft.com/office/powerpoint/2010/main" val="2997373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17/06/relationships/model3d" Target="../media/model3d3.glb"/><Relationship Id="rId18"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7.png"/><Relationship Id="rId12" Type="http://schemas.openxmlformats.org/officeDocument/2006/relationships/image" Target="../media/image10.png"/><Relationship Id="rId17" Type="http://schemas.microsoft.com/office/2017/06/relationships/model3d" Target="../media/model3d5.glb"/><Relationship Id="rId2" Type="http://schemas.openxmlformats.org/officeDocument/2006/relationships/diagramData" Target="../diagrams/data1.xml"/><Relationship Id="rId16" Type="http://schemas.openxmlformats.org/officeDocument/2006/relationships/image" Target="../media/image12.png"/><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17/06/relationships/model3d" Target="../media/model3d2.glb"/><Relationship Id="rId5" Type="http://schemas.openxmlformats.org/officeDocument/2006/relationships/diagramColors" Target="../diagrams/colors1.xml"/><Relationship Id="rId15" Type="http://schemas.microsoft.com/office/2017/06/relationships/model3d" Target="../media/model3d4.glb"/><Relationship Id="rId10" Type="http://schemas.openxmlformats.org/officeDocument/2006/relationships/image" Target="../media/image9.png"/><Relationship Id="rId4" Type="http://schemas.openxmlformats.org/officeDocument/2006/relationships/diagramQuickStyle" Target="../diagrams/quickStyle1.xml"/><Relationship Id="rId9" Type="http://schemas.microsoft.com/office/2017/06/relationships/model3d" Target="../media/model3d1.glb"/><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microsoft.com/office/2017/06/relationships/model3d" Target="../media/model3d3.glb"/><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5.png"/><Relationship Id="rId12" Type="http://schemas.microsoft.com/office/2017/06/relationships/model3d" Target="../media/model3d5.glb"/><Relationship Id="rId2" Type="http://schemas.openxmlformats.org/officeDocument/2006/relationships/image" Target="../media/image7.png"/><Relationship Id="rId1" Type="http://schemas.openxmlformats.org/officeDocument/2006/relationships/slideLayout" Target="../slideLayouts/slideLayout7.xml"/><Relationship Id="rId6" Type="http://schemas.microsoft.com/office/2017/06/relationships/model3d" Target="../media/model3d2.glb"/><Relationship Id="rId11" Type="http://schemas.openxmlformats.org/officeDocument/2006/relationships/image" Target="../media/image17.png"/><Relationship Id="rId5" Type="http://schemas.openxmlformats.org/officeDocument/2006/relationships/image" Target="../media/image14.png"/><Relationship Id="rId10" Type="http://schemas.microsoft.com/office/2017/06/relationships/model3d" Target="../media/model3d4.glb"/><Relationship Id="rId4" Type="http://schemas.microsoft.com/office/2017/06/relationships/model3d" Target="../media/model3d1.glb"/><Relationship Id="rId9" Type="http://schemas.openxmlformats.org/officeDocument/2006/relationships/image" Target="../media/image16.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E67D9-1DA3-4DAD-8087-AFCD8D90E7EC}"/>
              </a:ext>
            </a:extLst>
          </p:cNvPr>
          <p:cNvSpPr txBox="1"/>
          <p:nvPr/>
        </p:nvSpPr>
        <p:spPr>
          <a:xfrm>
            <a:off x="292893" y="2613392"/>
            <a:ext cx="11606213" cy="1631216"/>
          </a:xfrm>
          <a:prstGeom prst="rect">
            <a:avLst/>
          </a:prstGeom>
          <a:noFill/>
        </p:spPr>
        <p:txBody>
          <a:bodyPr wrap="square" rtlCol="0">
            <a:spAutoFit/>
          </a:bodyPr>
          <a:lstStyle/>
          <a:p>
            <a:r>
              <a:rPr lang="en-US" sz="10000" dirty="0">
                <a:solidFill>
                  <a:srgbClr val="33CC33"/>
                </a:solidFill>
              </a:rPr>
              <a:t>Self-Healing Materials</a:t>
            </a:r>
            <a:endParaRPr lang="en-IN" sz="10000" dirty="0">
              <a:solidFill>
                <a:srgbClr val="33CC33"/>
              </a:solidFill>
              <a:cs typeface="Mongolian Baiti" panose="03000500000000000000" pitchFamily="66" charset="0"/>
            </a:endParaRPr>
          </a:p>
        </p:txBody>
      </p:sp>
      <p:pic>
        <p:nvPicPr>
          <p:cNvPr id="7" name="Picture 8" descr="https://eu-central.storage.cloudconvert.com/tasks/1b082a49-14b9-48f8-a70f-4d329ed7cb8f/Present-and-future-applications-of-self-healing-materials-Figure-reproduced-with.png?X-Amz-Algorithm=AWS4-HMAC-SHA256&amp;X-Amz-Content-Sha256=UNSIGNED-PAYLOAD&amp;X-Amz-Credential=cloudconvert-production%2F20241031%2Ffra%2Fs3%2Faws4_request&amp;X-Amz-Date=20241031T073853Z&amp;X-Amz-Expires=86400&amp;X-Amz-Signature=38d2dc942fc39ab4661bc132905f9ae010f8074c8dca747d00d64ea7c658dab8&amp;X-Amz-SignedHeaders=host&amp;response-content-disposition=inline%3B%20filename%3D%22Present-and-future-applications-of-self-healing-materials-Figure-reproduced-with.png%22&amp;response-content-type=image%2Fpng&amp;x-id=GetObject">
            <a:extLst>
              <a:ext uri="{FF2B5EF4-FFF2-40B4-BE49-F238E27FC236}">
                <a16:creationId xmlns:a16="http://schemas.microsoft.com/office/drawing/2014/main" id="{EBC9AC16-C320-40DE-8E1A-2B4A2FD87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4752" y="1844824"/>
            <a:ext cx="4680521" cy="3584729"/>
          </a:xfrm>
          <a:prstGeom prst="rect">
            <a:avLst/>
          </a:prstGeom>
          <a:noFill/>
          <a:extLst>
            <a:ext uri="{909E8E84-426E-40DD-AFC4-6F175D3DCCD1}">
              <a14:hiddenFill xmlns:a14="http://schemas.microsoft.com/office/drawing/2010/main">
                <a:solidFill>
                  <a:srgbClr val="FFFFFF"/>
                </a:solidFill>
              </a14:hiddenFill>
            </a:ext>
          </a:extLst>
        </p:spPr>
      </p:pic>
      <p:sp>
        <p:nvSpPr>
          <p:cNvPr id="9" name="Text 1">
            <a:extLst>
              <a:ext uri="{FF2B5EF4-FFF2-40B4-BE49-F238E27FC236}">
                <a16:creationId xmlns:a16="http://schemas.microsoft.com/office/drawing/2014/main" id="{A45FB79B-DE4A-4FF2-8005-7D7AC789DD0A}"/>
              </a:ext>
            </a:extLst>
          </p:cNvPr>
          <p:cNvSpPr/>
          <p:nvPr/>
        </p:nvSpPr>
        <p:spPr>
          <a:xfrm>
            <a:off x="-6186236" y="2449056"/>
            <a:ext cx="5996306" cy="2376264"/>
          </a:xfrm>
          <a:prstGeom prst="rect">
            <a:avLst/>
          </a:prstGeom>
          <a:noFill/>
        </p:spPr>
        <p:txBody>
          <a:bodyPr wrap="square" lIns="0" tIns="0" rIns="0" bIns="0" rtlCol="0" anchor="t"/>
          <a:lstStyle/>
          <a:p>
            <a:pPr marL="0" indent="0">
              <a:lnSpc>
                <a:spcPts val="3050"/>
              </a:lnSpc>
              <a:buNone/>
            </a:pPr>
            <a:r>
              <a:rPr lang="en-US" sz="2200" dirty="0">
                <a:solidFill>
                  <a:schemeClr val="bg1"/>
                </a:solidFill>
                <a:latin typeface="Instrument Sans Medium"/>
                <a:ea typeface="Inter" panose="02000503000000020004" pitchFamily="34" charset="-122"/>
                <a:cs typeface="Inter" panose="02000503000000020004" pitchFamily="34" charset="-120"/>
              </a:rPr>
              <a:t>Welcome to the world of self-healing </a:t>
            </a:r>
            <a:r>
              <a:rPr lang="en-US" sz="2200" dirty="0">
                <a:solidFill>
                  <a:schemeClr val="bg1"/>
                </a:solidFill>
                <a:latin typeface="Instrument Sans Medium"/>
                <a:ea typeface="Inter" panose="02000503000000020004" pitchFamily="34" charset="-122"/>
                <a:cs typeface="Times New Roman" panose="02020603050405020304" pitchFamily="18" charset="0"/>
              </a:rPr>
              <a:t>materials</a:t>
            </a:r>
            <a:r>
              <a:rPr lang="en-US" sz="2200" dirty="0">
                <a:solidFill>
                  <a:schemeClr val="bg1"/>
                </a:solidFill>
                <a:latin typeface="Instrument Sans Medium"/>
                <a:ea typeface="Inter" panose="02000503000000020004" pitchFamily="34" charset="-122"/>
                <a:cs typeface="Inter" panose="02000503000000020004" pitchFamily="34" charset="-120"/>
              </a:rPr>
              <a:t>. These revolutionary substances are transforming industries by autonomously repairing damage. Discover how they're shaping a more sustainable and efficient future.</a:t>
            </a:r>
            <a:endParaRPr lang="en-US" sz="2200" dirty="0">
              <a:solidFill>
                <a:schemeClr val="bg1"/>
              </a:solidFill>
              <a:latin typeface="Instrument Sans Medium"/>
            </a:endParaRPr>
          </a:p>
        </p:txBody>
      </p:sp>
    </p:spTree>
    <p:extLst>
      <p:ext uri="{BB962C8B-B14F-4D97-AF65-F5344CB8AC3E}">
        <p14:creationId xmlns:p14="http://schemas.microsoft.com/office/powerpoint/2010/main" val="1629902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5685239-1306-4077-A6F3-6B6CCA58633C}"/>
              </a:ext>
            </a:extLst>
          </p:cNvPr>
          <p:cNvPicPr>
            <a:picLocks noChangeAspect="1"/>
          </p:cNvPicPr>
          <p:nvPr/>
        </p:nvPicPr>
        <p:blipFill>
          <a:blip r:embed="rId2"/>
          <a:stretch>
            <a:fillRect/>
          </a:stretch>
        </p:blipFill>
        <p:spPr>
          <a:xfrm>
            <a:off x="-4129136" y="0"/>
            <a:ext cx="3767063" cy="6858000"/>
          </a:xfrm>
          <a:prstGeom prst="rect">
            <a:avLst/>
          </a:prstGeom>
        </p:spPr>
      </p:pic>
      <p:sp>
        <p:nvSpPr>
          <p:cNvPr id="30" name="Text 0">
            <a:extLst>
              <a:ext uri="{FF2B5EF4-FFF2-40B4-BE49-F238E27FC236}">
                <a16:creationId xmlns:a16="http://schemas.microsoft.com/office/drawing/2014/main" id="{E8F38838-0078-4F78-88C8-276CF6E0F4F8}"/>
              </a:ext>
            </a:extLst>
          </p:cNvPr>
          <p:cNvSpPr/>
          <p:nvPr/>
        </p:nvSpPr>
        <p:spPr>
          <a:xfrm>
            <a:off x="720030" y="693669"/>
            <a:ext cx="10751939" cy="1285875"/>
          </a:xfrm>
          <a:prstGeom prst="rect">
            <a:avLst/>
          </a:prstGeom>
          <a:noFill/>
        </p:spPr>
        <p:txBody>
          <a:bodyPr wrap="square" lIns="0" tIns="0" rIns="0" bIns="0" rtlCol="0" anchor="t"/>
          <a:lstStyle/>
          <a:p>
            <a:pPr algn="ctr">
              <a:lnSpc>
                <a:spcPts val="5041"/>
              </a:lnSpc>
            </a:pPr>
            <a:r>
              <a:rPr lang="en-US" sz="4400" dirty="0">
                <a:solidFill>
                  <a:srgbClr val="33CC33"/>
                </a:solidFill>
                <a:ea typeface="Instrument Sans Medium" pitchFamily="34" charset="-122"/>
                <a:cs typeface="Instrument Sans Medium" pitchFamily="34" charset="-120"/>
              </a:rPr>
              <a:t>Overcoming Challenges in Self-Healing Materials</a:t>
            </a:r>
            <a:endParaRPr lang="en-US" sz="4400" dirty="0">
              <a:solidFill>
                <a:srgbClr val="33CC33"/>
              </a:solidFill>
            </a:endParaRPr>
          </a:p>
        </p:txBody>
      </p:sp>
      <p:sp>
        <p:nvSpPr>
          <p:cNvPr id="31" name="Text 1">
            <a:extLst>
              <a:ext uri="{FF2B5EF4-FFF2-40B4-BE49-F238E27FC236}">
                <a16:creationId xmlns:a16="http://schemas.microsoft.com/office/drawing/2014/main" id="{F7DAD8CB-757C-4DD0-AB48-8F87A8F2B36E}"/>
              </a:ext>
            </a:extLst>
          </p:cNvPr>
          <p:cNvSpPr/>
          <p:nvPr/>
        </p:nvSpPr>
        <p:spPr>
          <a:xfrm>
            <a:off x="720030" y="2609229"/>
            <a:ext cx="2571750" cy="355367"/>
          </a:xfrm>
          <a:prstGeom prst="rect">
            <a:avLst/>
          </a:prstGeom>
          <a:noFill/>
        </p:spPr>
        <p:txBody>
          <a:bodyPr wrap="none" lIns="0" tIns="0" rIns="0" bIns="0" rtlCol="0" anchor="t"/>
          <a:lstStyle/>
          <a:p>
            <a:pPr>
              <a:lnSpc>
                <a:spcPts val="2500"/>
              </a:lnSpc>
            </a:pPr>
            <a:r>
              <a:rPr lang="en-US" sz="2400" b="1" dirty="0">
                <a:solidFill>
                  <a:schemeClr val="bg1"/>
                </a:solidFill>
                <a:highlight>
                  <a:srgbClr val="808080"/>
                </a:highlight>
                <a:latin typeface="Instrument Sans Medium" pitchFamily="34" charset="0"/>
                <a:ea typeface="Instrument Sans Medium"/>
                <a:cs typeface="Instrument Sans Medium" pitchFamily="34" charset="-120"/>
              </a:rPr>
              <a:t>Cost Barriers</a:t>
            </a:r>
            <a:endParaRPr lang="en-US" sz="2400" b="1" dirty="0">
              <a:solidFill>
                <a:schemeClr val="bg1"/>
              </a:solidFill>
              <a:highlight>
                <a:srgbClr val="808080"/>
              </a:highlight>
              <a:ea typeface="Instrument Sans Medium"/>
            </a:endParaRPr>
          </a:p>
        </p:txBody>
      </p:sp>
      <p:sp>
        <p:nvSpPr>
          <p:cNvPr id="32" name="Text 2">
            <a:extLst>
              <a:ext uri="{FF2B5EF4-FFF2-40B4-BE49-F238E27FC236}">
                <a16:creationId xmlns:a16="http://schemas.microsoft.com/office/drawing/2014/main" id="{D471C368-14DD-4E65-945F-B879B09D3793}"/>
              </a:ext>
            </a:extLst>
          </p:cNvPr>
          <p:cNvSpPr/>
          <p:nvPr/>
        </p:nvSpPr>
        <p:spPr>
          <a:xfrm>
            <a:off x="720030" y="3191964"/>
            <a:ext cx="3249017" cy="2203383"/>
          </a:xfrm>
          <a:prstGeom prst="rect">
            <a:avLst/>
          </a:prstGeom>
          <a:noFill/>
        </p:spPr>
        <p:txBody>
          <a:bodyPr wrap="square" lIns="0" tIns="0" rIns="0" bIns="0" rtlCol="0" anchor="t"/>
          <a:lstStyle/>
          <a:p>
            <a:pPr>
              <a:lnSpc>
                <a:spcPct val="150000"/>
              </a:lnSpc>
            </a:pPr>
            <a:r>
              <a:rPr lang="en-US" dirty="0">
                <a:solidFill>
                  <a:schemeClr val="bg1"/>
                </a:solidFill>
                <a:latin typeface="Instrument Sans Medium"/>
                <a:ea typeface="Instrument Sans Medium"/>
                <a:cs typeface="Inter" panose="02000503000000020004" pitchFamily="34" charset="-120"/>
              </a:rPr>
              <a:t>High production costs limit widespread adoption. Researchers are exploring cost-effective synthesis methods.</a:t>
            </a:r>
            <a:endParaRPr lang="en-US" dirty="0">
              <a:solidFill>
                <a:schemeClr val="bg1"/>
              </a:solidFill>
              <a:latin typeface="Instrument Sans Medium"/>
              <a:ea typeface="Instrument Sans Medium"/>
            </a:endParaRPr>
          </a:p>
        </p:txBody>
      </p:sp>
      <p:sp>
        <p:nvSpPr>
          <p:cNvPr id="33" name="Text 3">
            <a:extLst>
              <a:ext uri="{FF2B5EF4-FFF2-40B4-BE49-F238E27FC236}">
                <a16:creationId xmlns:a16="http://schemas.microsoft.com/office/drawing/2014/main" id="{7A6BE255-94E9-4EB0-ABFA-A5B3D7750BD0}"/>
              </a:ext>
            </a:extLst>
          </p:cNvPr>
          <p:cNvSpPr/>
          <p:nvPr/>
        </p:nvSpPr>
        <p:spPr>
          <a:xfrm>
            <a:off x="4477245" y="2609229"/>
            <a:ext cx="2571750" cy="355367"/>
          </a:xfrm>
          <a:prstGeom prst="rect">
            <a:avLst/>
          </a:prstGeom>
          <a:noFill/>
        </p:spPr>
        <p:txBody>
          <a:bodyPr wrap="none" lIns="0" tIns="0" rIns="0" bIns="0" rtlCol="0" anchor="t"/>
          <a:lstStyle/>
          <a:p>
            <a:pPr>
              <a:lnSpc>
                <a:spcPts val="2500"/>
              </a:lnSpc>
            </a:pPr>
            <a:r>
              <a:rPr lang="en-US" sz="2400" b="1" dirty="0">
                <a:solidFill>
                  <a:schemeClr val="bg1"/>
                </a:solidFill>
                <a:highlight>
                  <a:srgbClr val="808080"/>
                </a:highlight>
                <a:latin typeface="Instrument Sans Medium"/>
                <a:ea typeface="Instrument Sans Medium"/>
                <a:cs typeface="Instrument Sans Medium" pitchFamily="34" charset="-120"/>
              </a:rPr>
              <a:t>Scalability Issues</a:t>
            </a:r>
            <a:endParaRPr lang="en-US" sz="2400" b="1" dirty="0">
              <a:solidFill>
                <a:schemeClr val="bg1"/>
              </a:solidFill>
              <a:highlight>
                <a:srgbClr val="808080"/>
              </a:highlight>
              <a:latin typeface="Instrument Sans Medium"/>
              <a:ea typeface="Instrument Sans Medium"/>
            </a:endParaRPr>
          </a:p>
        </p:txBody>
      </p:sp>
      <p:sp>
        <p:nvSpPr>
          <p:cNvPr id="34" name="Text 4">
            <a:extLst>
              <a:ext uri="{FF2B5EF4-FFF2-40B4-BE49-F238E27FC236}">
                <a16:creationId xmlns:a16="http://schemas.microsoft.com/office/drawing/2014/main" id="{03DFE723-136B-4D8D-97D3-FF0C3F859F0B}"/>
              </a:ext>
            </a:extLst>
          </p:cNvPr>
          <p:cNvSpPr/>
          <p:nvPr/>
        </p:nvSpPr>
        <p:spPr>
          <a:xfrm>
            <a:off x="4477245" y="3191965"/>
            <a:ext cx="3249017" cy="2203384"/>
          </a:xfrm>
          <a:prstGeom prst="rect">
            <a:avLst/>
          </a:prstGeom>
          <a:noFill/>
        </p:spPr>
        <p:txBody>
          <a:bodyPr wrap="square" lIns="0" tIns="0" rIns="0" bIns="0" rtlCol="0" anchor="t"/>
          <a:lstStyle/>
          <a:p>
            <a:pPr>
              <a:lnSpc>
                <a:spcPct val="150000"/>
              </a:lnSpc>
            </a:pPr>
            <a:r>
              <a:rPr lang="en-US" dirty="0">
                <a:solidFill>
                  <a:schemeClr val="bg1"/>
                </a:solidFill>
                <a:latin typeface="Inter" panose="02000503000000020004" pitchFamily="34" charset="0"/>
                <a:ea typeface="Instrument Sans Medium"/>
                <a:cs typeface="Inter" panose="02000503000000020004" pitchFamily="34" charset="-120"/>
              </a:rPr>
              <a:t>Large-scale application remains challenging. New manufacturing processes are being developed for industrial use.</a:t>
            </a:r>
            <a:endParaRPr lang="en-US" dirty="0">
              <a:solidFill>
                <a:schemeClr val="bg1"/>
              </a:solidFill>
              <a:ea typeface="Instrument Sans Medium"/>
            </a:endParaRPr>
          </a:p>
        </p:txBody>
      </p:sp>
      <p:sp>
        <p:nvSpPr>
          <p:cNvPr id="35" name="Text 5">
            <a:extLst>
              <a:ext uri="{FF2B5EF4-FFF2-40B4-BE49-F238E27FC236}">
                <a16:creationId xmlns:a16="http://schemas.microsoft.com/office/drawing/2014/main" id="{3711EBEA-E24D-4E94-B614-B280A828721D}"/>
              </a:ext>
            </a:extLst>
          </p:cNvPr>
          <p:cNvSpPr/>
          <p:nvPr/>
        </p:nvSpPr>
        <p:spPr>
          <a:xfrm>
            <a:off x="8234461" y="2609229"/>
            <a:ext cx="3174107" cy="355367"/>
          </a:xfrm>
          <a:prstGeom prst="rect">
            <a:avLst/>
          </a:prstGeom>
          <a:noFill/>
        </p:spPr>
        <p:txBody>
          <a:bodyPr wrap="none" lIns="0" tIns="0" rIns="0" bIns="0" rtlCol="0" anchor="t"/>
          <a:lstStyle/>
          <a:p>
            <a:pPr>
              <a:lnSpc>
                <a:spcPts val="2500"/>
              </a:lnSpc>
            </a:pPr>
            <a:r>
              <a:rPr lang="en-US" sz="2400" b="1" dirty="0">
                <a:solidFill>
                  <a:schemeClr val="bg1"/>
                </a:solidFill>
                <a:highlight>
                  <a:srgbClr val="808080"/>
                </a:highlight>
                <a:latin typeface="Instrument Sans Medium" pitchFamily="34" charset="0"/>
                <a:ea typeface="Instrument Sans Medium"/>
                <a:cs typeface="Instrument Sans Medium" pitchFamily="34" charset="-120"/>
              </a:rPr>
              <a:t>Performance Optimization</a:t>
            </a:r>
            <a:endParaRPr lang="en-US" sz="2400" b="1" dirty="0">
              <a:solidFill>
                <a:schemeClr val="bg1"/>
              </a:solidFill>
              <a:highlight>
                <a:srgbClr val="808080"/>
              </a:highlight>
              <a:ea typeface="Instrument Sans Medium"/>
            </a:endParaRPr>
          </a:p>
        </p:txBody>
      </p:sp>
      <p:sp>
        <p:nvSpPr>
          <p:cNvPr id="36" name="Text 6">
            <a:extLst>
              <a:ext uri="{FF2B5EF4-FFF2-40B4-BE49-F238E27FC236}">
                <a16:creationId xmlns:a16="http://schemas.microsoft.com/office/drawing/2014/main" id="{3A392D0C-87FC-42B7-825E-F1147BB1C850}"/>
              </a:ext>
            </a:extLst>
          </p:cNvPr>
          <p:cNvSpPr/>
          <p:nvPr/>
        </p:nvSpPr>
        <p:spPr>
          <a:xfrm>
            <a:off x="8234461" y="3191964"/>
            <a:ext cx="3174107" cy="2203385"/>
          </a:xfrm>
          <a:prstGeom prst="rect">
            <a:avLst/>
          </a:prstGeom>
          <a:noFill/>
        </p:spPr>
        <p:txBody>
          <a:bodyPr wrap="square" lIns="0" tIns="0" rIns="0" bIns="0" rtlCol="0" anchor="t"/>
          <a:lstStyle/>
          <a:p>
            <a:pPr>
              <a:lnSpc>
                <a:spcPct val="150000"/>
              </a:lnSpc>
            </a:pPr>
            <a:r>
              <a:rPr lang="en-US" dirty="0">
                <a:solidFill>
                  <a:schemeClr val="bg1"/>
                </a:solidFill>
                <a:latin typeface="Instrument Sans Medium"/>
                <a:ea typeface="Instrument Sans Medium"/>
                <a:cs typeface="Inter" panose="02000503000000020004" pitchFamily="34" charset="-120"/>
              </a:rPr>
              <a:t>Enhancing durability of healing agents and ensuring complete strength restoration after healing are ongoing goals.</a:t>
            </a:r>
            <a:endParaRPr lang="en-US" dirty="0">
              <a:solidFill>
                <a:schemeClr val="bg1"/>
              </a:solidFill>
              <a:latin typeface="Instrument Sans Medium"/>
              <a:ea typeface="Instrument Sans Medium"/>
            </a:endParaRPr>
          </a:p>
        </p:txBody>
      </p:sp>
      <p:sp>
        <p:nvSpPr>
          <p:cNvPr id="37" name="Text 5">
            <a:extLst>
              <a:ext uri="{FF2B5EF4-FFF2-40B4-BE49-F238E27FC236}">
                <a16:creationId xmlns:a16="http://schemas.microsoft.com/office/drawing/2014/main" id="{BC64328D-527C-4E3C-AB09-860A89C38EF1}"/>
              </a:ext>
            </a:extLst>
          </p:cNvPr>
          <p:cNvSpPr/>
          <p:nvPr/>
        </p:nvSpPr>
        <p:spPr>
          <a:xfrm>
            <a:off x="5318214" y="12669502"/>
            <a:ext cx="2336739" cy="110662"/>
          </a:xfrm>
          <a:prstGeom prst="rect">
            <a:avLst/>
          </a:prstGeom>
          <a:noFill/>
        </p:spPr>
        <p:txBody>
          <a:bodyPr wrap="none" lIns="0" tIns="0" rIns="0" bIns="0" rtlCol="0" anchor="t"/>
          <a:lstStyle/>
          <a:p>
            <a:pPr marL="0" indent="0" algn="l">
              <a:lnSpc>
                <a:spcPts val="2200"/>
              </a:lnSpc>
              <a:buNone/>
            </a:pPr>
            <a:r>
              <a:rPr lang="en-US" sz="2200" b="1" dirty="0">
                <a:solidFill>
                  <a:schemeClr val="bg1"/>
                </a:solidFill>
                <a:latin typeface="Instrument Sans Medium" pitchFamily="34" charset="0"/>
                <a:ea typeface="Instrument Sans Medium"/>
                <a:cs typeface="Instrument Sans Medium" pitchFamily="34" charset="-120"/>
              </a:rPr>
              <a:t>Mass Production</a:t>
            </a:r>
            <a:endParaRPr lang="en-US" sz="2200" b="1" dirty="0">
              <a:solidFill>
                <a:schemeClr val="bg1"/>
              </a:solidFill>
              <a:ea typeface="Instrument Sans Medium"/>
            </a:endParaRPr>
          </a:p>
        </p:txBody>
      </p:sp>
      <p:sp>
        <p:nvSpPr>
          <p:cNvPr id="38" name="Text 6">
            <a:extLst>
              <a:ext uri="{FF2B5EF4-FFF2-40B4-BE49-F238E27FC236}">
                <a16:creationId xmlns:a16="http://schemas.microsoft.com/office/drawing/2014/main" id="{4A800E57-CE79-4EBE-82EA-56292AE60550}"/>
              </a:ext>
            </a:extLst>
          </p:cNvPr>
          <p:cNvSpPr/>
          <p:nvPr/>
        </p:nvSpPr>
        <p:spPr>
          <a:xfrm>
            <a:off x="5318214" y="12553501"/>
            <a:ext cx="6873786" cy="226663"/>
          </a:xfrm>
          <a:prstGeom prst="rect">
            <a:avLst/>
          </a:prstGeom>
          <a:noFill/>
        </p:spPr>
        <p:txBody>
          <a:bodyPr wrap="square" lIns="0" tIns="0" rIns="0" bIns="0" rtlCol="0" anchor="t"/>
          <a:lstStyle/>
          <a:p>
            <a:pPr marL="0" indent="0" algn="l">
              <a:lnSpc>
                <a:spcPts val="2250"/>
              </a:lnSpc>
              <a:buNone/>
            </a:pPr>
            <a:r>
              <a:rPr lang="en-US" sz="2000" dirty="0">
                <a:solidFill>
                  <a:schemeClr val="bg1"/>
                </a:solidFill>
                <a:latin typeface="Instrument Sans Medium"/>
                <a:ea typeface="Instrument Sans Medium"/>
                <a:cs typeface="Inter" panose="02000503000000020004" pitchFamily="34" charset="-120"/>
              </a:rPr>
              <a:t>Scaling up manufacturing processes will reduce costs, making self-healing materials more accessible.</a:t>
            </a:r>
            <a:endParaRPr lang="en-US" sz="2000" dirty="0">
              <a:solidFill>
                <a:schemeClr val="bg1"/>
              </a:solidFill>
              <a:latin typeface="Instrument Sans Medium"/>
              <a:ea typeface="Instrument Sans Medium"/>
            </a:endParaRPr>
          </a:p>
        </p:txBody>
      </p:sp>
      <p:sp>
        <p:nvSpPr>
          <p:cNvPr id="39" name="Text 10">
            <a:extLst>
              <a:ext uri="{FF2B5EF4-FFF2-40B4-BE49-F238E27FC236}">
                <a16:creationId xmlns:a16="http://schemas.microsoft.com/office/drawing/2014/main" id="{FCC8C8A0-E7B2-49BE-9607-9F97AE6DD8F6}"/>
              </a:ext>
            </a:extLst>
          </p:cNvPr>
          <p:cNvSpPr/>
          <p:nvPr/>
        </p:nvSpPr>
        <p:spPr>
          <a:xfrm>
            <a:off x="5318214" y="12644340"/>
            <a:ext cx="2915366" cy="135824"/>
          </a:xfrm>
          <a:prstGeom prst="rect">
            <a:avLst/>
          </a:prstGeom>
          <a:noFill/>
        </p:spPr>
        <p:txBody>
          <a:bodyPr wrap="none" lIns="0" tIns="0" rIns="0" bIns="0" rtlCol="0" anchor="t"/>
          <a:lstStyle/>
          <a:p>
            <a:pPr marL="0" indent="0" algn="l">
              <a:lnSpc>
                <a:spcPts val="2200"/>
              </a:lnSpc>
              <a:buNone/>
            </a:pPr>
            <a:r>
              <a:rPr lang="en-US" sz="2200" b="1" dirty="0">
                <a:solidFill>
                  <a:schemeClr val="bg1"/>
                </a:solidFill>
                <a:latin typeface="Instrument Sans Medium"/>
                <a:ea typeface="Instrument Sans Medium"/>
                <a:cs typeface="Instrument Sans Medium" pitchFamily="34" charset="-120"/>
              </a:rPr>
              <a:t>Advanced Applications</a:t>
            </a:r>
            <a:endParaRPr lang="en-US" sz="2200" b="1" dirty="0">
              <a:solidFill>
                <a:schemeClr val="bg1"/>
              </a:solidFill>
              <a:latin typeface="Instrument Sans Medium"/>
              <a:ea typeface="Instrument Sans Medium"/>
            </a:endParaRPr>
          </a:p>
        </p:txBody>
      </p:sp>
      <p:sp>
        <p:nvSpPr>
          <p:cNvPr id="40" name="Text 11">
            <a:extLst>
              <a:ext uri="{FF2B5EF4-FFF2-40B4-BE49-F238E27FC236}">
                <a16:creationId xmlns:a16="http://schemas.microsoft.com/office/drawing/2014/main" id="{7EA33851-ED34-4893-88EF-F69D343F5F8D}"/>
              </a:ext>
            </a:extLst>
          </p:cNvPr>
          <p:cNvSpPr/>
          <p:nvPr/>
        </p:nvSpPr>
        <p:spPr>
          <a:xfrm>
            <a:off x="5318214" y="12553501"/>
            <a:ext cx="6873786" cy="226663"/>
          </a:xfrm>
          <a:prstGeom prst="rect">
            <a:avLst/>
          </a:prstGeom>
          <a:noFill/>
        </p:spPr>
        <p:txBody>
          <a:bodyPr wrap="square" lIns="0" tIns="0" rIns="0" bIns="0" rtlCol="0" anchor="t"/>
          <a:lstStyle/>
          <a:p>
            <a:pPr marL="0" indent="0" algn="l">
              <a:lnSpc>
                <a:spcPts val="2250"/>
              </a:lnSpc>
              <a:buNone/>
            </a:pPr>
            <a:r>
              <a:rPr lang="en-US" sz="2000" dirty="0">
                <a:solidFill>
                  <a:schemeClr val="bg1"/>
                </a:solidFill>
                <a:latin typeface="Inter" panose="02000503000000020004" pitchFamily="34" charset="0"/>
                <a:ea typeface="Instrument Sans Medium"/>
                <a:cs typeface="Inter" panose="02000503000000020004" pitchFamily="34" charset="-120"/>
              </a:rPr>
              <a:t>Expansion into wearables, smart homes, and infrastructure will revolutionize daily life.</a:t>
            </a:r>
            <a:endParaRPr lang="en-US" sz="2000" dirty="0">
              <a:solidFill>
                <a:schemeClr val="bg1"/>
              </a:solidFill>
              <a:ea typeface="Instrument Sans Medium"/>
            </a:endParaRPr>
          </a:p>
        </p:txBody>
      </p:sp>
      <p:sp>
        <p:nvSpPr>
          <p:cNvPr id="41" name="Text 15">
            <a:extLst>
              <a:ext uri="{FF2B5EF4-FFF2-40B4-BE49-F238E27FC236}">
                <a16:creationId xmlns:a16="http://schemas.microsoft.com/office/drawing/2014/main" id="{F54C2494-0F88-4528-A8DF-EEDB890F362C}"/>
              </a:ext>
            </a:extLst>
          </p:cNvPr>
          <p:cNvSpPr/>
          <p:nvPr/>
        </p:nvSpPr>
        <p:spPr>
          <a:xfrm>
            <a:off x="5318214" y="12669502"/>
            <a:ext cx="2336739" cy="110662"/>
          </a:xfrm>
          <a:prstGeom prst="rect">
            <a:avLst/>
          </a:prstGeom>
          <a:noFill/>
        </p:spPr>
        <p:txBody>
          <a:bodyPr wrap="none" lIns="0" tIns="0" rIns="0" bIns="0" rtlCol="0" anchor="t"/>
          <a:lstStyle/>
          <a:p>
            <a:pPr marL="0" indent="0" algn="l">
              <a:lnSpc>
                <a:spcPts val="2200"/>
              </a:lnSpc>
              <a:buNone/>
            </a:pPr>
            <a:r>
              <a:rPr lang="en-US" sz="2200" b="1" dirty="0">
                <a:solidFill>
                  <a:schemeClr val="bg1"/>
                </a:solidFill>
                <a:latin typeface="Instrument Sans Medium" pitchFamily="34" charset="0"/>
                <a:ea typeface="Instrument Sans Medium"/>
                <a:cs typeface="Instrument Sans Medium" pitchFamily="34" charset="-120"/>
              </a:rPr>
              <a:t>AI and IoT Integration</a:t>
            </a:r>
            <a:endParaRPr lang="en-US" sz="2200" b="1" dirty="0">
              <a:solidFill>
                <a:schemeClr val="bg1"/>
              </a:solidFill>
              <a:ea typeface="Instrument Sans Medium"/>
            </a:endParaRPr>
          </a:p>
        </p:txBody>
      </p:sp>
      <p:sp>
        <p:nvSpPr>
          <p:cNvPr id="42" name="Text 16">
            <a:extLst>
              <a:ext uri="{FF2B5EF4-FFF2-40B4-BE49-F238E27FC236}">
                <a16:creationId xmlns:a16="http://schemas.microsoft.com/office/drawing/2014/main" id="{917EE4BC-10E9-4347-9074-103BC8D25839}"/>
              </a:ext>
            </a:extLst>
          </p:cNvPr>
          <p:cNvSpPr/>
          <p:nvPr/>
        </p:nvSpPr>
        <p:spPr>
          <a:xfrm>
            <a:off x="5318214" y="12553501"/>
            <a:ext cx="6788590" cy="226663"/>
          </a:xfrm>
          <a:prstGeom prst="rect">
            <a:avLst/>
          </a:prstGeom>
          <a:noFill/>
        </p:spPr>
        <p:txBody>
          <a:bodyPr wrap="square" lIns="0" tIns="0" rIns="0" bIns="0" rtlCol="0" anchor="t"/>
          <a:lstStyle/>
          <a:p>
            <a:pPr marL="0" indent="0" algn="l">
              <a:lnSpc>
                <a:spcPts val="2250"/>
              </a:lnSpc>
              <a:buNone/>
            </a:pPr>
            <a:r>
              <a:rPr lang="en-US" sz="2000" dirty="0">
                <a:solidFill>
                  <a:schemeClr val="bg1"/>
                </a:solidFill>
                <a:latin typeface="Instrument Sans Medium"/>
                <a:ea typeface="Instrument Sans Medium"/>
                <a:cs typeface="Inter" panose="02000503000000020004" pitchFamily="34" charset="-120"/>
              </a:rPr>
              <a:t>Real-time monitoring and repair activation will enhance efficiency and preemptive maintenance.</a:t>
            </a:r>
            <a:endParaRPr lang="en-US" sz="2000" dirty="0">
              <a:solidFill>
                <a:schemeClr val="bg1"/>
              </a:solidFill>
              <a:latin typeface="Instrument Sans Medium"/>
              <a:ea typeface="Instrument Sans Medium"/>
            </a:endParaRPr>
          </a:p>
        </p:txBody>
      </p:sp>
      <p:sp>
        <p:nvSpPr>
          <p:cNvPr id="43" name="Shape 1">
            <a:extLst>
              <a:ext uri="{FF2B5EF4-FFF2-40B4-BE49-F238E27FC236}">
                <a16:creationId xmlns:a16="http://schemas.microsoft.com/office/drawing/2014/main" id="{BD3BCC58-D6A8-4B2E-9ACF-5A699E461EC5}"/>
              </a:ext>
            </a:extLst>
          </p:cNvPr>
          <p:cNvSpPr/>
          <p:nvPr/>
        </p:nvSpPr>
        <p:spPr>
          <a:xfrm flipH="1">
            <a:off x="4305404" y="12669502"/>
            <a:ext cx="64018" cy="110662"/>
          </a:xfrm>
          <a:prstGeom prst="roundRect">
            <a:avLst>
              <a:gd name="adj" fmla="val 118183"/>
            </a:avLst>
          </a:prstGeom>
          <a:solidFill>
            <a:srgbClr val="5C5C61"/>
          </a:solidFill>
        </p:spPr>
        <p:txBody>
          <a:bodyPr/>
          <a:lstStyle/>
          <a:p>
            <a:endParaRPr lang="en-IN" sz="2200">
              <a:solidFill>
                <a:schemeClr val="bg1"/>
              </a:solidFill>
            </a:endParaRPr>
          </a:p>
        </p:txBody>
      </p:sp>
      <p:sp>
        <p:nvSpPr>
          <p:cNvPr id="44" name="Shape 2">
            <a:extLst>
              <a:ext uri="{FF2B5EF4-FFF2-40B4-BE49-F238E27FC236}">
                <a16:creationId xmlns:a16="http://schemas.microsoft.com/office/drawing/2014/main" id="{57324201-1184-422E-864D-6AEA584A837B}"/>
              </a:ext>
            </a:extLst>
          </p:cNvPr>
          <p:cNvSpPr/>
          <p:nvPr/>
        </p:nvSpPr>
        <p:spPr>
          <a:xfrm>
            <a:off x="4482832" y="12771242"/>
            <a:ext cx="664518" cy="8922"/>
          </a:xfrm>
          <a:prstGeom prst="roundRect">
            <a:avLst>
              <a:gd name="adj" fmla="val 118183"/>
            </a:avLst>
          </a:prstGeom>
          <a:solidFill>
            <a:srgbClr val="5C5C61"/>
          </a:solidFill>
        </p:spPr>
        <p:txBody>
          <a:bodyPr/>
          <a:lstStyle/>
          <a:p>
            <a:endParaRPr lang="en-IN" sz="2200">
              <a:solidFill>
                <a:schemeClr val="bg1"/>
              </a:solidFill>
            </a:endParaRPr>
          </a:p>
        </p:txBody>
      </p:sp>
      <p:sp>
        <p:nvSpPr>
          <p:cNvPr id="45" name="Shape 3">
            <a:extLst>
              <a:ext uri="{FF2B5EF4-FFF2-40B4-BE49-F238E27FC236}">
                <a16:creationId xmlns:a16="http://schemas.microsoft.com/office/drawing/2014/main" id="{D0309AFC-E1A8-439F-A506-4698DFF7B2B4}"/>
              </a:ext>
            </a:extLst>
          </p:cNvPr>
          <p:cNvSpPr/>
          <p:nvPr/>
        </p:nvSpPr>
        <p:spPr>
          <a:xfrm>
            <a:off x="4079777" y="12622037"/>
            <a:ext cx="427154" cy="158127"/>
          </a:xfrm>
          <a:prstGeom prst="roundRect">
            <a:avLst>
              <a:gd name="adj" fmla="val 6668"/>
            </a:avLst>
          </a:prstGeom>
          <a:solidFill>
            <a:srgbClr val="434348"/>
          </a:solidFill>
        </p:spPr>
        <p:txBody>
          <a:bodyPr/>
          <a:lstStyle/>
          <a:p>
            <a:endParaRPr lang="en-IN" sz="2200">
              <a:solidFill>
                <a:schemeClr val="bg1"/>
              </a:solidFill>
            </a:endParaRPr>
          </a:p>
        </p:txBody>
      </p:sp>
      <p:sp>
        <p:nvSpPr>
          <p:cNvPr id="46" name="Text 4">
            <a:extLst>
              <a:ext uri="{FF2B5EF4-FFF2-40B4-BE49-F238E27FC236}">
                <a16:creationId xmlns:a16="http://schemas.microsoft.com/office/drawing/2014/main" id="{5C7150E3-A2C7-47B8-AC8F-50467E486FD7}"/>
              </a:ext>
            </a:extLst>
          </p:cNvPr>
          <p:cNvSpPr/>
          <p:nvPr/>
        </p:nvSpPr>
        <p:spPr>
          <a:xfrm>
            <a:off x="4237935" y="12674730"/>
            <a:ext cx="110837" cy="105434"/>
          </a:xfrm>
          <a:prstGeom prst="rect">
            <a:avLst/>
          </a:prstGeom>
          <a:noFill/>
        </p:spPr>
        <p:txBody>
          <a:bodyPr wrap="none" lIns="0" tIns="0" rIns="0" bIns="0" rtlCol="0" anchor="t"/>
          <a:lstStyle/>
          <a:p>
            <a:pPr marL="0" indent="0" algn="ctr">
              <a:lnSpc>
                <a:spcPts val="2100"/>
              </a:lnSpc>
              <a:buNone/>
            </a:pPr>
            <a:r>
              <a:rPr lang="en-US" sz="2200" dirty="0">
                <a:solidFill>
                  <a:schemeClr val="bg1"/>
                </a:solidFill>
                <a:latin typeface="Instrument Sans Medium" pitchFamily="34" charset="0"/>
                <a:ea typeface="Instrument Sans Medium" pitchFamily="34" charset="-122"/>
                <a:cs typeface="Instrument Sans Medium" pitchFamily="34" charset="-120"/>
              </a:rPr>
              <a:t>1</a:t>
            </a:r>
            <a:endParaRPr lang="en-US" sz="2200" dirty="0">
              <a:solidFill>
                <a:schemeClr val="bg1"/>
              </a:solidFill>
            </a:endParaRPr>
          </a:p>
        </p:txBody>
      </p:sp>
      <p:sp>
        <p:nvSpPr>
          <p:cNvPr id="68" name="Shape 7">
            <a:extLst>
              <a:ext uri="{FF2B5EF4-FFF2-40B4-BE49-F238E27FC236}">
                <a16:creationId xmlns:a16="http://schemas.microsoft.com/office/drawing/2014/main" id="{B5AC37B6-8690-40C1-B165-7DCB115941ED}"/>
              </a:ext>
            </a:extLst>
          </p:cNvPr>
          <p:cNvSpPr/>
          <p:nvPr/>
        </p:nvSpPr>
        <p:spPr>
          <a:xfrm>
            <a:off x="4482832" y="12762197"/>
            <a:ext cx="664518" cy="17967"/>
          </a:xfrm>
          <a:prstGeom prst="roundRect">
            <a:avLst>
              <a:gd name="adj" fmla="val 118183"/>
            </a:avLst>
          </a:prstGeom>
          <a:solidFill>
            <a:srgbClr val="5C5C61"/>
          </a:solidFill>
        </p:spPr>
        <p:txBody>
          <a:bodyPr/>
          <a:lstStyle/>
          <a:p>
            <a:endParaRPr lang="en-IN" sz="2200">
              <a:solidFill>
                <a:schemeClr val="bg1"/>
              </a:solidFill>
            </a:endParaRPr>
          </a:p>
        </p:txBody>
      </p:sp>
      <p:sp>
        <p:nvSpPr>
          <p:cNvPr id="69" name="Shape 8">
            <a:extLst>
              <a:ext uri="{FF2B5EF4-FFF2-40B4-BE49-F238E27FC236}">
                <a16:creationId xmlns:a16="http://schemas.microsoft.com/office/drawing/2014/main" id="{4890160A-2B5B-4FA1-99FE-C49EFD995536}"/>
              </a:ext>
            </a:extLst>
          </p:cNvPr>
          <p:cNvSpPr/>
          <p:nvPr/>
        </p:nvSpPr>
        <p:spPr>
          <a:xfrm>
            <a:off x="4079777" y="12622037"/>
            <a:ext cx="427154" cy="158127"/>
          </a:xfrm>
          <a:prstGeom prst="roundRect">
            <a:avLst>
              <a:gd name="adj" fmla="val 6668"/>
            </a:avLst>
          </a:prstGeom>
          <a:solidFill>
            <a:srgbClr val="434348"/>
          </a:solidFill>
        </p:spPr>
        <p:txBody>
          <a:bodyPr/>
          <a:lstStyle/>
          <a:p>
            <a:endParaRPr lang="en-IN" sz="2200">
              <a:solidFill>
                <a:schemeClr val="bg1"/>
              </a:solidFill>
            </a:endParaRPr>
          </a:p>
        </p:txBody>
      </p:sp>
      <p:sp>
        <p:nvSpPr>
          <p:cNvPr id="70" name="Text 9">
            <a:extLst>
              <a:ext uri="{FF2B5EF4-FFF2-40B4-BE49-F238E27FC236}">
                <a16:creationId xmlns:a16="http://schemas.microsoft.com/office/drawing/2014/main" id="{2CFFD5E6-78CA-411A-87F0-FA2E5517E8BF}"/>
              </a:ext>
            </a:extLst>
          </p:cNvPr>
          <p:cNvSpPr/>
          <p:nvPr/>
        </p:nvSpPr>
        <p:spPr>
          <a:xfrm>
            <a:off x="4214840" y="12674730"/>
            <a:ext cx="156903" cy="105434"/>
          </a:xfrm>
          <a:prstGeom prst="rect">
            <a:avLst/>
          </a:prstGeom>
          <a:noFill/>
        </p:spPr>
        <p:txBody>
          <a:bodyPr wrap="none" lIns="0" tIns="0" rIns="0" bIns="0" rtlCol="0" anchor="t"/>
          <a:lstStyle/>
          <a:p>
            <a:pPr marL="0" indent="0" algn="ctr">
              <a:lnSpc>
                <a:spcPts val="2100"/>
              </a:lnSpc>
              <a:buNone/>
            </a:pPr>
            <a:r>
              <a:rPr lang="en-US" sz="2200" dirty="0">
                <a:solidFill>
                  <a:schemeClr val="bg1"/>
                </a:solidFill>
                <a:latin typeface="Instrument Sans Medium" pitchFamily="34" charset="0"/>
                <a:ea typeface="Instrument Sans Medium" pitchFamily="34" charset="-122"/>
                <a:cs typeface="Instrument Sans Medium" pitchFamily="34" charset="-120"/>
              </a:rPr>
              <a:t>2</a:t>
            </a:r>
            <a:endParaRPr lang="en-US" sz="2200" dirty="0">
              <a:solidFill>
                <a:schemeClr val="bg1"/>
              </a:solidFill>
            </a:endParaRPr>
          </a:p>
        </p:txBody>
      </p:sp>
      <p:sp>
        <p:nvSpPr>
          <p:cNvPr id="71" name="Shape 12">
            <a:extLst>
              <a:ext uri="{FF2B5EF4-FFF2-40B4-BE49-F238E27FC236}">
                <a16:creationId xmlns:a16="http://schemas.microsoft.com/office/drawing/2014/main" id="{6E9DD023-1D79-4693-A3EC-ACB219454502}"/>
              </a:ext>
            </a:extLst>
          </p:cNvPr>
          <p:cNvSpPr/>
          <p:nvPr/>
        </p:nvSpPr>
        <p:spPr>
          <a:xfrm>
            <a:off x="4482832" y="12771242"/>
            <a:ext cx="664518" cy="8922"/>
          </a:xfrm>
          <a:prstGeom prst="roundRect">
            <a:avLst>
              <a:gd name="adj" fmla="val 118183"/>
            </a:avLst>
          </a:prstGeom>
          <a:solidFill>
            <a:srgbClr val="5C5C61"/>
          </a:solidFill>
        </p:spPr>
        <p:txBody>
          <a:bodyPr/>
          <a:lstStyle/>
          <a:p>
            <a:endParaRPr lang="en-IN" sz="2200">
              <a:solidFill>
                <a:schemeClr val="bg1"/>
              </a:solidFill>
            </a:endParaRPr>
          </a:p>
        </p:txBody>
      </p:sp>
      <p:sp>
        <p:nvSpPr>
          <p:cNvPr id="72" name="Shape 13">
            <a:extLst>
              <a:ext uri="{FF2B5EF4-FFF2-40B4-BE49-F238E27FC236}">
                <a16:creationId xmlns:a16="http://schemas.microsoft.com/office/drawing/2014/main" id="{6CC01218-3C2F-4667-9A4B-3185FCA8FAE2}"/>
              </a:ext>
            </a:extLst>
          </p:cNvPr>
          <p:cNvSpPr/>
          <p:nvPr/>
        </p:nvSpPr>
        <p:spPr>
          <a:xfrm>
            <a:off x="4079777" y="12622037"/>
            <a:ext cx="427154" cy="158127"/>
          </a:xfrm>
          <a:prstGeom prst="roundRect">
            <a:avLst>
              <a:gd name="adj" fmla="val 6668"/>
            </a:avLst>
          </a:prstGeom>
          <a:solidFill>
            <a:srgbClr val="434348"/>
          </a:solidFill>
        </p:spPr>
        <p:txBody>
          <a:bodyPr/>
          <a:lstStyle/>
          <a:p>
            <a:endParaRPr lang="en-IN" sz="2200">
              <a:solidFill>
                <a:schemeClr val="bg1"/>
              </a:solidFill>
            </a:endParaRPr>
          </a:p>
        </p:txBody>
      </p:sp>
      <p:sp>
        <p:nvSpPr>
          <p:cNvPr id="73" name="Text 14">
            <a:extLst>
              <a:ext uri="{FF2B5EF4-FFF2-40B4-BE49-F238E27FC236}">
                <a16:creationId xmlns:a16="http://schemas.microsoft.com/office/drawing/2014/main" id="{C12AF7E7-F8FB-4082-924D-B112E9799EF9}"/>
              </a:ext>
            </a:extLst>
          </p:cNvPr>
          <p:cNvSpPr/>
          <p:nvPr/>
        </p:nvSpPr>
        <p:spPr>
          <a:xfrm>
            <a:off x="4235490" y="12674730"/>
            <a:ext cx="164310" cy="105434"/>
          </a:xfrm>
          <a:prstGeom prst="rect">
            <a:avLst/>
          </a:prstGeom>
          <a:noFill/>
        </p:spPr>
        <p:txBody>
          <a:bodyPr wrap="none" lIns="0" tIns="0" rIns="0" bIns="0" rtlCol="0" anchor="t"/>
          <a:lstStyle/>
          <a:p>
            <a:pPr marL="0" indent="0" algn="ctr">
              <a:lnSpc>
                <a:spcPts val="2100"/>
              </a:lnSpc>
              <a:buNone/>
            </a:pPr>
            <a:r>
              <a:rPr lang="en-US" sz="2200" dirty="0">
                <a:solidFill>
                  <a:schemeClr val="bg1"/>
                </a:solidFill>
                <a:latin typeface="Instrument Sans Medium" pitchFamily="34" charset="0"/>
                <a:ea typeface="Instrument Sans Medium" pitchFamily="34" charset="-122"/>
                <a:cs typeface="Instrument Sans Medium" pitchFamily="34" charset="-120"/>
              </a:rPr>
              <a:t>3</a:t>
            </a:r>
            <a:endParaRPr lang="en-US" sz="2200" dirty="0">
              <a:solidFill>
                <a:schemeClr val="bg1"/>
              </a:solidFill>
            </a:endParaRPr>
          </a:p>
        </p:txBody>
      </p:sp>
      <p:sp>
        <p:nvSpPr>
          <p:cNvPr id="74" name="Shape 17">
            <a:extLst>
              <a:ext uri="{FF2B5EF4-FFF2-40B4-BE49-F238E27FC236}">
                <a16:creationId xmlns:a16="http://schemas.microsoft.com/office/drawing/2014/main" id="{D1671C9D-6149-4659-B191-8DB4E211E4C8}"/>
              </a:ext>
            </a:extLst>
          </p:cNvPr>
          <p:cNvSpPr/>
          <p:nvPr/>
        </p:nvSpPr>
        <p:spPr>
          <a:xfrm>
            <a:off x="4482832" y="12771242"/>
            <a:ext cx="664518" cy="8922"/>
          </a:xfrm>
          <a:prstGeom prst="roundRect">
            <a:avLst>
              <a:gd name="adj" fmla="val 118183"/>
            </a:avLst>
          </a:prstGeom>
          <a:solidFill>
            <a:srgbClr val="5C5C61"/>
          </a:solidFill>
        </p:spPr>
        <p:txBody>
          <a:bodyPr/>
          <a:lstStyle/>
          <a:p>
            <a:endParaRPr lang="en-IN" sz="2200">
              <a:solidFill>
                <a:schemeClr val="bg1"/>
              </a:solidFill>
            </a:endParaRPr>
          </a:p>
        </p:txBody>
      </p:sp>
      <p:sp>
        <p:nvSpPr>
          <p:cNvPr id="75" name="Shape 18">
            <a:extLst>
              <a:ext uri="{FF2B5EF4-FFF2-40B4-BE49-F238E27FC236}">
                <a16:creationId xmlns:a16="http://schemas.microsoft.com/office/drawing/2014/main" id="{1DBAA4AB-E639-4B13-8F6F-58055920E27E}"/>
              </a:ext>
            </a:extLst>
          </p:cNvPr>
          <p:cNvSpPr/>
          <p:nvPr/>
        </p:nvSpPr>
        <p:spPr>
          <a:xfrm>
            <a:off x="4079775" y="12622037"/>
            <a:ext cx="427154" cy="158127"/>
          </a:xfrm>
          <a:prstGeom prst="roundRect">
            <a:avLst>
              <a:gd name="adj" fmla="val 6668"/>
            </a:avLst>
          </a:prstGeom>
          <a:solidFill>
            <a:srgbClr val="434348"/>
          </a:solidFill>
        </p:spPr>
        <p:txBody>
          <a:bodyPr/>
          <a:lstStyle/>
          <a:p>
            <a:endParaRPr lang="en-IN" sz="2200">
              <a:solidFill>
                <a:schemeClr val="bg1"/>
              </a:solidFill>
            </a:endParaRPr>
          </a:p>
        </p:txBody>
      </p:sp>
      <p:sp>
        <p:nvSpPr>
          <p:cNvPr id="76" name="Text 19">
            <a:extLst>
              <a:ext uri="{FF2B5EF4-FFF2-40B4-BE49-F238E27FC236}">
                <a16:creationId xmlns:a16="http://schemas.microsoft.com/office/drawing/2014/main" id="{089A752F-523F-45E3-BC2E-14125E6A0046}"/>
              </a:ext>
            </a:extLst>
          </p:cNvPr>
          <p:cNvSpPr/>
          <p:nvPr/>
        </p:nvSpPr>
        <p:spPr>
          <a:xfrm>
            <a:off x="4206920" y="12674730"/>
            <a:ext cx="172845" cy="105434"/>
          </a:xfrm>
          <a:prstGeom prst="rect">
            <a:avLst/>
          </a:prstGeom>
          <a:noFill/>
        </p:spPr>
        <p:txBody>
          <a:bodyPr wrap="none" lIns="0" tIns="0" rIns="0" bIns="0" rtlCol="0" anchor="t"/>
          <a:lstStyle/>
          <a:p>
            <a:pPr marL="0" indent="0" algn="ctr">
              <a:lnSpc>
                <a:spcPts val="2100"/>
              </a:lnSpc>
              <a:buNone/>
            </a:pPr>
            <a:r>
              <a:rPr lang="en-US" sz="2200" dirty="0">
                <a:solidFill>
                  <a:schemeClr val="bg1"/>
                </a:solidFill>
                <a:latin typeface="Instrument Sans Medium" pitchFamily="34" charset="0"/>
                <a:ea typeface="Instrument Sans Medium" pitchFamily="34" charset="-122"/>
                <a:cs typeface="Instrument Sans Medium" pitchFamily="34" charset="-120"/>
              </a:rPr>
              <a:t>4</a:t>
            </a:r>
            <a:endParaRPr lang="en-US" sz="2200" dirty="0">
              <a:solidFill>
                <a:schemeClr val="bg1"/>
              </a:solidFill>
            </a:endParaRPr>
          </a:p>
        </p:txBody>
      </p:sp>
      <p:sp>
        <p:nvSpPr>
          <p:cNvPr id="77" name="Text 20">
            <a:extLst>
              <a:ext uri="{FF2B5EF4-FFF2-40B4-BE49-F238E27FC236}">
                <a16:creationId xmlns:a16="http://schemas.microsoft.com/office/drawing/2014/main" id="{D2040ECE-9E23-4791-8E24-6566AE4FFFA4}"/>
              </a:ext>
            </a:extLst>
          </p:cNvPr>
          <p:cNvSpPr/>
          <p:nvPr/>
        </p:nvSpPr>
        <p:spPr>
          <a:xfrm>
            <a:off x="5318214" y="12669502"/>
            <a:ext cx="2336739" cy="110662"/>
          </a:xfrm>
          <a:prstGeom prst="rect">
            <a:avLst/>
          </a:prstGeom>
          <a:noFill/>
        </p:spPr>
        <p:txBody>
          <a:bodyPr wrap="none" lIns="0" tIns="0" rIns="0" bIns="0" rtlCol="0" anchor="t"/>
          <a:lstStyle/>
          <a:p>
            <a:pPr marL="0" indent="0" algn="l">
              <a:lnSpc>
                <a:spcPts val="2200"/>
              </a:lnSpc>
              <a:buNone/>
            </a:pPr>
            <a:r>
              <a:rPr lang="en-US" sz="2200" b="1" dirty="0">
                <a:solidFill>
                  <a:schemeClr val="bg1"/>
                </a:solidFill>
                <a:latin typeface="Instrument Sans Medium"/>
                <a:ea typeface="Instrument Sans Medium"/>
                <a:cs typeface="Instrument Sans Medium" pitchFamily="34" charset="-120"/>
              </a:rPr>
              <a:t>Sustainability Focus</a:t>
            </a:r>
            <a:endParaRPr lang="en-US" sz="2200" b="1" dirty="0">
              <a:solidFill>
                <a:schemeClr val="bg1"/>
              </a:solidFill>
              <a:latin typeface="Instrument Sans Medium"/>
              <a:ea typeface="Instrument Sans Medium"/>
            </a:endParaRPr>
          </a:p>
        </p:txBody>
      </p:sp>
      <p:sp>
        <p:nvSpPr>
          <p:cNvPr id="78" name="Text 21">
            <a:extLst>
              <a:ext uri="{FF2B5EF4-FFF2-40B4-BE49-F238E27FC236}">
                <a16:creationId xmlns:a16="http://schemas.microsoft.com/office/drawing/2014/main" id="{E2B4C84C-9654-4433-8E4E-BC848CBC91B6}"/>
              </a:ext>
            </a:extLst>
          </p:cNvPr>
          <p:cNvSpPr/>
          <p:nvPr/>
        </p:nvSpPr>
        <p:spPr>
          <a:xfrm>
            <a:off x="5318214" y="12553501"/>
            <a:ext cx="6873786" cy="226663"/>
          </a:xfrm>
          <a:prstGeom prst="rect">
            <a:avLst/>
          </a:prstGeom>
          <a:noFill/>
        </p:spPr>
        <p:txBody>
          <a:bodyPr wrap="square" lIns="0" tIns="0" rIns="0" bIns="0" rtlCol="0" anchor="t"/>
          <a:lstStyle/>
          <a:p>
            <a:pPr marL="0" indent="0" algn="l">
              <a:lnSpc>
                <a:spcPts val="2250"/>
              </a:lnSpc>
              <a:buNone/>
            </a:pPr>
            <a:r>
              <a:rPr lang="en-US" sz="2000" dirty="0">
                <a:solidFill>
                  <a:schemeClr val="bg1"/>
                </a:solidFill>
                <a:latin typeface="Inter" panose="02000503000000020004" pitchFamily="34" charset="0"/>
                <a:ea typeface="Instrument Sans Medium"/>
                <a:cs typeface="Inter" panose="02000503000000020004" pitchFamily="34" charset="-120"/>
              </a:rPr>
              <a:t>Reducing waste and environmental impact across industries will contribute to a greener future.</a:t>
            </a:r>
            <a:endParaRPr lang="en-US" sz="2000" dirty="0">
              <a:solidFill>
                <a:schemeClr val="bg1"/>
              </a:solidFill>
              <a:ea typeface="Instrument Sans Medium"/>
            </a:endParaRPr>
          </a:p>
        </p:txBody>
      </p:sp>
    </p:spTree>
    <p:extLst>
      <p:ext uri="{BB962C8B-B14F-4D97-AF65-F5344CB8AC3E}">
        <p14:creationId xmlns:p14="http://schemas.microsoft.com/office/powerpoint/2010/main" val="4052752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Text 0">
            <a:extLst>
              <a:ext uri="{FF2B5EF4-FFF2-40B4-BE49-F238E27FC236}">
                <a16:creationId xmlns:a16="http://schemas.microsoft.com/office/drawing/2014/main" id="{E8F38838-0078-4F78-88C8-276CF6E0F4F8}"/>
              </a:ext>
            </a:extLst>
          </p:cNvPr>
          <p:cNvSpPr/>
          <p:nvPr/>
        </p:nvSpPr>
        <p:spPr>
          <a:xfrm>
            <a:off x="755301" y="255304"/>
            <a:ext cx="10751939" cy="653526"/>
          </a:xfrm>
          <a:prstGeom prst="rect">
            <a:avLst/>
          </a:prstGeom>
          <a:noFill/>
        </p:spPr>
        <p:txBody>
          <a:bodyPr wrap="square" lIns="0" tIns="0" rIns="0" bIns="0" rtlCol="0" anchor="t"/>
          <a:lstStyle/>
          <a:p>
            <a:pPr algn="ctr"/>
            <a:r>
              <a:rPr lang="en-US" sz="4400" dirty="0">
                <a:solidFill>
                  <a:srgbClr val="33CC33"/>
                </a:solidFill>
                <a:ea typeface="Instrument Sans Medium" pitchFamily="34" charset="-122"/>
                <a:cs typeface="Instrument Sans Medium" pitchFamily="34" charset="-120"/>
              </a:rPr>
              <a:t>Acknowledgement</a:t>
            </a:r>
            <a:endParaRPr lang="en-US" sz="4400" dirty="0">
              <a:solidFill>
                <a:srgbClr val="33CC33"/>
              </a:solidFill>
            </a:endParaRPr>
          </a:p>
        </p:txBody>
      </p:sp>
      <p:sp>
        <p:nvSpPr>
          <p:cNvPr id="31" name="Text 1">
            <a:extLst>
              <a:ext uri="{FF2B5EF4-FFF2-40B4-BE49-F238E27FC236}">
                <a16:creationId xmlns:a16="http://schemas.microsoft.com/office/drawing/2014/main" id="{F7DAD8CB-757C-4DD0-AB48-8F87A8F2B36E}"/>
              </a:ext>
            </a:extLst>
          </p:cNvPr>
          <p:cNvSpPr/>
          <p:nvPr/>
        </p:nvSpPr>
        <p:spPr>
          <a:xfrm>
            <a:off x="720030" y="7245424"/>
            <a:ext cx="2571750" cy="355367"/>
          </a:xfrm>
          <a:prstGeom prst="rect">
            <a:avLst/>
          </a:prstGeom>
          <a:noFill/>
        </p:spPr>
        <p:txBody>
          <a:bodyPr wrap="none" lIns="0" tIns="0" rIns="0" bIns="0" rtlCol="0" anchor="t"/>
          <a:lstStyle/>
          <a:p>
            <a:pPr>
              <a:lnSpc>
                <a:spcPts val="2500"/>
              </a:lnSpc>
            </a:pPr>
            <a:r>
              <a:rPr lang="en-US" b="1" dirty="0">
                <a:solidFill>
                  <a:schemeClr val="bg1"/>
                </a:solidFill>
                <a:highlight>
                  <a:srgbClr val="808080"/>
                </a:highlight>
                <a:latin typeface="Instrument Sans Medium" pitchFamily="34" charset="0"/>
                <a:ea typeface="Instrument Sans Medium"/>
                <a:cs typeface="Instrument Sans Medium" pitchFamily="34" charset="-120"/>
              </a:rPr>
              <a:t>Cost Barriers</a:t>
            </a:r>
            <a:endParaRPr lang="en-US" b="1" dirty="0">
              <a:solidFill>
                <a:schemeClr val="bg1"/>
              </a:solidFill>
              <a:highlight>
                <a:srgbClr val="808080"/>
              </a:highlight>
              <a:ea typeface="Instrument Sans Medium"/>
            </a:endParaRPr>
          </a:p>
        </p:txBody>
      </p:sp>
      <p:sp>
        <p:nvSpPr>
          <p:cNvPr id="32" name="Text 2">
            <a:extLst>
              <a:ext uri="{FF2B5EF4-FFF2-40B4-BE49-F238E27FC236}">
                <a16:creationId xmlns:a16="http://schemas.microsoft.com/office/drawing/2014/main" id="{D471C368-14DD-4E65-945F-B879B09D3793}"/>
              </a:ext>
            </a:extLst>
          </p:cNvPr>
          <p:cNvSpPr/>
          <p:nvPr/>
        </p:nvSpPr>
        <p:spPr>
          <a:xfrm>
            <a:off x="720030" y="7828159"/>
            <a:ext cx="3249017" cy="2203383"/>
          </a:xfrm>
          <a:prstGeom prst="rect">
            <a:avLst/>
          </a:prstGeom>
          <a:noFill/>
        </p:spPr>
        <p:txBody>
          <a:bodyPr wrap="square" lIns="0" tIns="0" rIns="0" bIns="0" rtlCol="0" anchor="t"/>
          <a:lstStyle/>
          <a:p>
            <a:pPr>
              <a:lnSpc>
                <a:spcPct val="150000"/>
              </a:lnSpc>
            </a:pPr>
            <a:r>
              <a:rPr lang="en-US" dirty="0">
                <a:solidFill>
                  <a:schemeClr val="bg1"/>
                </a:solidFill>
                <a:latin typeface="Instrument Sans Medium"/>
                <a:ea typeface="Instrument Sans Medium"/>
                <a:cs typeface="Inter" panose="02000503000000020004" pitchFamily="34" charset="-120"/>
              </a:rPr>
              <a:t>High production costs limit widespread adoption. Researchers are exploring cost-effective synthesis methods.</a:t>
            </a:r>
            <a:endParaRPr lang="en-US" dirty="0">
              <a:solidFill>
                <a:schemeClr val="bg1"/>
              </a:solidFill>
              <a:latin typeface="Instrument Sans Medium"/>
              <a:ea typeface="Instrument Sans Medium"/>
            </a:endParaRPr>
          </a:p>
        </p:txBody>
      </p:sp>
      <p:sp>
        <p:nvSpPr>
          <p:cNvPr id="33" name="Text 3">
            <a:extLst>
              <a:ext uri="{FF2B5EF4-FFF2-40B4-BE49-F238E27FC236}">
                <a16:creationId xmlns:a16="http://schemas.microsoft.com/office/drawing/2014/main" id="{7A6BE255-94E9-4EB0-ABFA-A5B3D7750BD0}"/>
              </a:ext>
            </a:extLst>
          </p:cNvPr>
          <p:cNvSpPr/>
          <p:nvPr/>
        </p:nvSpPr>
        <p:spPr>
          <a:xfrm>
            <a:off x="4477245" y="8635768"/>
            <a:ext cx="2571750" cy="355367"/>
          </a:xfrm>
          <a:prstGeom prst="rect">
            <a:avLst/>
          </a:prstGeom>
          <a:noFill/>
        </p:spPr>
        <p:txBody>
          <a:bodyPr wrap="none" lIns="0" tIns="0" rIns="0" bIns="0" rtlCol="0" anchor="t"/>
          <a:lstStyle/>
          <a:p>
            <a:pPr>
              <a:lnSpc>
                <a:spcPts val="2500"/>
              </a:lnSpc>
            </a:pPr>
            <a:r>
              <a:rPr lang="en-US" b="1" dirty="0">
                <a:solidFill>
                  <a:schemeClr val="bg1"/>
                </a:solidFill>
                <a:highlight>
                  <a:srgbClr val="808080"/>
                </a:highlight>
                <a:latin typeface="Instrument Sans Medium"/>
                <a:ea typeface="Instrument Sans Medium"/>
                <a:cs typeface="Instrument Sans Medium" pitchFamily="34" charset="-120"/>
              </a:rPr>
              <a:t>Scalability Issues</a:t>
            </a:r>
            <a:endParaRPr lang="en-US" b="1" dirty="0">
              <a:solidFill>
                <a:schemeClr val="bg1"/>
              </a:solidFill>
              <a:highlight>
                <a:srgbClr val="808080"/>
              </a:highlight>
              <a:latin typeface="Instrument Sans Medium"/>
              <a:ea typeface="Instrument Sans Medium"/>
            </a:endParaRPr>
          </a:p>
        </p:txBody>
      </p:sp>
      <p:sp>
        <p:nvSpPr>
          <p:cNvPr id="34" name="Text 4">
            <a:extLst>
              <a:ext uri="{FF2B5EF4-FFF2-40B4-BE49-F238E27FC236}">
                <a16:creationId xmlns:a16="http://schemas.microsoft.com/office/drawing/2014/main" id="{03DFE723-136B-4D8D-97D3-FF0C3F859F0B}"/>
              </a:ext>
            </a:extLst>
          </p:cNvPr>
          <p:cNvSpPr/>
          <p:nvPr/>
        </p:nvSpPr>
        <p:spPr>
          <a:xfrm>
            <a:off x="4477245" y="9218504"/>
            <a:ext cx="3249017" cy="2203384"/>
          </a:xfrm>
          <a:prstGeom prst="rect">
            <a:avLst/>
          </a:prstGeom>
          <a:noFill/>
        </p:spPr>
        <p:txBody>
          <a:bodyPr wrap="square" lIns="0" tIns="0" rIns="0" bIns="0" rtlCol="0" anchor="t"/>
          <a:lstStyle/>
          <a:p>
            <a:pPr>
              <a:lnSpc>
                <a:spcPct val="150000"/>
              </a:lnSpc>
            </a:pPr>
            <a:r>
              <a:rPr lang="en-US" dirty="0">
                <a:solidFill>
                  <a:schemeClr val="bg1"/>
                </a:solidFill>
                <a:latin typeface="Inter" panose="02000503000000020004" pitchFamily="34" charset="0"/>
                <a:ea typeface="Instrument Sans Medium"/>
                <a:cs typeface="Inter" panose="02000503000000020004" pitchFamily="34" charset="-120"/>
              </a:rPr>
              <a:t>Large-scale application remains challenging. New manufacturing processes are being developed for industrial use.</a:t>
            </a:r>
            <a:endParaRPr lang="en-US" dirty="0">
              <a:solidFill>
                <a:schemeClr val="bg1"/>
              </a:solidFill>
              <a:ea typeface="Instrument Sans Medium"/>
            </a:endParaRPr>
          </a:p>
        </p:txBody>
      </p:sp>
      <p:sp>
        <p:nvSpPr>
          <p:cNvPr id="35" name="Text 5">
            <a:extLst>
              <a:ext uri="{FF2B5EF4-FFF2-40B4-BE49-F238E27FC236}">
                <a16:creationId xmlns:a16="http://schemas.microsoft.com/office/drawing/2014/main" id="{3711EBEA-E24D-4E94-B614-B280A828721D}"/>
              </a:ext>
            </a:extLst>
          </p:cNvPr>
          <p:cNvSpPr/>
          <p:nvPr/>
        </p:nvSpPr>
        <p:spPr>
          <a:xfrm>
            <a:off x="8234461" y="9981728"/>
            <a:ext cx="3174107" cy="355367"/>
          </a:xfrm>
          <a:prstGeom prst="rect">
            <a:avLst/>
          </a:prstGeom>
          <a:noFill/>
        </p:spPr>
        <p:txBody>
          <a:bodyPr wrap="none" lIns="0" tIns="0" rIns="0" bIns="0" rtlCol="0" anchor="t"/>
          <a:lstStyle/>
          <a:p>
            <a:pPr>
              <a:lnSpc>
                <a:spcPts val="2500"/>
              </a:lnSpc>
            </a:pPr>
            <a:r>
              <a:rPr lang="en-US" b="1" dirty="0">
                <a:solidFill>
                  <a:schemeClr val="bg1"/>
                </a:solidFill>
                <a:highlight>
                  <a:srgbClr val="808080"/>
                </a:highlight>
                <a:latin typeface="Instrument Sans Medium" pitchFamily="34" charset="0"/>
                <a:ea typeface="Instrument Sans Medium"/>
                <a:cs typeface="Instrument Sans Medium" pitchFamily="34" charset="-120"/>
              </a:rPr>
              <a:t>Performance Optimization</a:t>
            </a:r>
            <a:endParaRPr lang="en-US" b="1" dirty="0">
              <a:solidFill>
                <a:schemeClr val="bg1"/>
              </a:solidFill>
              <a:highlight>
                <a:srgbClr val="808080"/>
              </a:highlight>
              <a:ea typeface="Instrument Sans Medium"/>
            </a:endParaRPr>
          </a:p>
        </p:txBody>
      </p:sp>
      <p:sp>
        <p:nvSpPr>
          <p:cNvPr id="36" name="Text 6">
            <a:extLst>
              <a:ext uri="{FF2B5EF4-FFF2-40B4-BE49-F238E27FC236}">
                <a16:creationId xmlns:a16="http://schemas.microsoft.com/office/drawing/2014/main" id="{3A392D0C-87FC-42B7-825E-F1147BB1C850}"/>
              </a:ext>
            </a:extLst>
          </p:cNvPr>
          <p:cNvSpPr/>
          <p:nvPr/>
        </p:nvSpPr>
        <p:spPr>
          <a:xfrm>
            <a:off x="8234461" y="10564463"/>
            <a:ext cx="3174107" cy="2203385"/>
          </a:xfrm>
          <a:prstGeom prst="rect">
            <a:avLst/>
          </a:prstGeom>
          <a:noFill/>
        </p:spPr>
        <p:txBody>
          <a:bodyPr wrap="square" lIns="0" tIns="0" rIns="0" bIns="0" rtlCol="0" anchor="t"/>
          <a:lstStyle/>
          <a:p>
            <a:pPr>
              <a:lnSpc>
                <a:spcPct val="150000"/>
              </a:lnSpc>
            </a:pPr>
            <a:r>
              <a:rPr lang="en-US" dirty="0">
                <a:solidFill>
                  <a:schemeClr val="bg1"/>
                </a:solidFill>
                <a:latin typeface="Instrument Sans Medium"/>
                <a:ea typeface="Instrument Sans Medium"/>
                <a:cs typeface="Inter" panose="02000503000000020004" pitchFamily="34" charset="-120"/>
              </a:rPr>
              <a:t>Enhancing durability of healing agents and ensuring complete strength restoration after healing are ongoing goals.</a:t>
            </a:r>
            <a:endParaRPr lang="en-US" dirty="0">
              <a:solidFill>
                <a:schemeClr val="bg1"/>
              </a:solidFill>
              <a:latin typeface="Instrument Sans Medium"/>
              <a:ea typeface="Instrument Sans Medium"/>
            </a:endParaRPr>
          </a:p>
        </p:txBody>
      </p:sp>
      <p:sp>
        <p:nvSpPr>
          <p:cNvPr id="6" name="TextBox 5">
            <a:extLst>
              <a:ext uri="{FF2B5EF4-FFF2-40B4-BE49-F238E27FC236}">
                <a16:creationId xmlns:a16="http://schemas.microsoft.com/office/drawing/2014/main" id="{B633D867-5F56-478C-B41D-83FFC3CB03CB}"/>
              </a:ext>
            </a:extLst>
          </p:cNvPr>
          <p:cNvSpPr txBox="1"/>
          <p:nvPr/>
        </p:nvSpPr>
        <p:spPr>
          <a:xfrm>
            <a:off x="755302" y="908830"/>
            <a:ext cx="10751939" cy="5693866"/>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solidFill>
                  <a:schemeClr val="bg1"/>
                </a:solidFill>
                <a:latin typeface="+mj-lt"/>
                <a:ea typeface="Instrument Sans Medium"/>
                <a:cs typeface="Mongolian Baiti" panose="03000500000000000000" pitchFamily="66" charset="0"/>
              </a:rPr>
              <a:t>We would like to express our heartfelt appreciation to the visionary scientists, engineers, and research institutions that have contributed to the development of self-healing materials. The groundbreaking work of Dr. Scott White and his team at the University of Illinois at Urbana-Champaign, who introduced the concept of microcapsule-based self-healing polymers, has been instrumental in inspiring the field. Their pioneering research has opened new horizons in material science, influencing innovative approaches for autonomic and non-autonomic healing mechanisms.</a:t>
            </a:r>
          </a:p>
          <a:p>
            <a:pPr marL="342900" indent="-342900">
              <a:buFont typeface="Wingdings" panose="05000000000000000000" pitchFamily="2" charset="2"/>
              <a:buChar char="Ø"/>
            </a:pPr>
            <a:r>
              <a:rPr lang="en-US" sz="2400" dirty="0">
                <a:solidFill>
                  <a:schemeClr val="bg1"/>
                </a:solidFill>
                <a:latin typeface="+mj-lt"/>
                <a:ea typeface="Instrument Sans Medium"/>
                <a:cs typeface="Mongolian Baiti" panose="03000500000000000000" pitchFamily="66" charset="0"/>
              </a:rPr>
              <a:t>We also acknowledge the contributions of multidisciplinary research teams worldwide who have expanded on these early concepts, exploring the potential of vascular networks, reversible cross-linking, and bio-inspired healing processes. Their efforts have led to significant advancements in the application of self-healing materials across industries, enhancing the resilience and sustainability of products ranging from consumer electronics and automotive coatings to aerospace components and biomedical devices.</a:t>
            </a:r>
          </a:p>
        </p:txBody>
      </p:sp>
    </p:spTree>
    <p:extLst>
      <p:ext uri="{BB962C8B-B14F-4D97-AF65-F5344CB8AC3E}">
        <p14:creationId xmlns:p14="http://schemas.microsoft.com/office/powerpoint/2010/main" val="155130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Text 0">
            <a:extLst>
              <a:ext uri="{FF2B5EF4-FFF2-40B4-BE49-F238E27FC236}">
                <a16:creationId xmlns:a16="http://schemas.microsoft.com/office/drawing/2014/main" id="{E8F38838-0078-4F78-88C8-276CF6E0F4F8}"/>
              </a:ext>
            </a:extLst>
          </p:cNvPr>
          <p:cNvSpPr/>
          <p:nvPr/>
        </p:nvSpPr>
        <p:spPr>
          <a:xfrm>
            <a:off x="755301" y="260648"/>
            <a:ext cx="10751939" cy="864096"/>
          </a:xfrm>
          <a:prstGeom prst="rect">
            <a:avLst/>
          </a:prstGeom>
          <a:noFill/>
        </p:spPr>
        <p:txBody>
          <a:bodyPr wrap="square" lIns="0" tIns="0" rIns="0" bIns="0" rtlCol="0" anchor="t"/>
          <a:lstStyle/>
          <a:p>
            <a:pPr algn="ctr"/>
            <a:r>
              <a:rPr lang="en-US" sz="4400" dirty="0">
                <a:solidFill>
                  <a:srgbClr val="33CC33"/>
                </a:solidFill>
                <a:ea typeface="Instrument Sans Medium" pitchFamily="34" charset="-122"/>
                <a:cs typeface="Instrument Sans Medium" pitchFamily="34" charset="-120"/>
              </a:rPr>
              <a:t>Conclusion</a:t>
            </a:r>
            <a:endParaRPr lang="en-US" sz="4400" dirty="0">
              <a:solidFill>
                <a:srgbClr val="33CC33"/>
              </a:solidFill>
            </a:endParaRPr>
          </a:p>
        </p:txBody>
      </p:sp>
      <p:sp>
        <p:nvSpPr>
          <p:cNvPr id="6" name="TextBox 5">
            <a:extLst>
              <a:ext uri="{FF2B5EF4-FFF2-40B4-BE49-F238E27FC236}">
                <a16:creationId xmlns:a16="http://schemas.microsoft.com/office/drawing/2014/main" id="{B633D867-5F56-478C-B41D-83FFC3CB03CB}"/>
              </a:ext>
            </a:extLst>
          </p:cNvPr>
          <p:cNvSpPr txBox="1"/>
          <p:nvPr/>
        </p:nvSpPr>
        <p:spPr>
          <a:xfrm>
            <a:off x="755301" y="1124744"/>
            <a:ext cx="10751939" cy="519488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800" dirty="0">
                <a:solidFill>
                  <a:schemeClr val="bg1"/>
                </a:solidFill>
                <a:ea typeface="Instrument Sans Medium"/>
              </a:rPr>
              <a:t> Self-healing materials represent a breakthrough in material science, offering innovative solutions for autonomous repair in various applications, from energy storage and automotive to biomedical and construction fields. These materials, inspired by natural healing mechanisms, promise enhanced durability, reduced maintenance costs, and a more sustainable future. Although challenges remain, such as high production costs and scalability, ongoing research is paving the way for their broader application.</a:t>
            </a:r>
            <a:endParaRPr lang="en-US" sz="2800" dirty="0">
              <a:solidFill>
                <a:schemeClr val="bg1"/>
              </a:solidFill>
              <a:latin typeface="Mongolian Baiti" panose="03000500000000000000" pitchFamily="66" charset="0"/>
              <a:ea typeface="Instrument Sans Medium"/>
              <a:cs typeface="Mongolian Baiti" panose="03000500000000000000" pitchFamily="66" charset="0"/>
            </a:endParaRPr>
          </a:p>
        </p:txBody>
      </p:sp>
    </p:spTree>
    <p:extLst>
      <p:ext uri="{BB962C8B-B14F-4D97-AF65-F5344CB8AC3E}">
        <p14:creationId xmlns:p14="http://schemas.microsoft.com/office/powerpoint/2010/main" val="346749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6E67D9-1DA3-4DAD-8087-AFCD8D90E7EC}"/>
              </a:ext>
            </a:extLst>
          </p:cNvPr>
          <p:cNvSpPr txBox="1"/>
          <p:nvPr/>
        </p:nvSpPr>
        <p:spPr>
          <a:xfrm>
            <a:off x="292893" y="0"/>
            <a:ext cx="11606213" cy="1631216"/>
          </a:xfrm>
          <a:prstGeom prst="rect">
            <a:avLst/>
          </a:prstGeom>
          <a:noFill/>
        </p:spPr>
        <p:txBody>
          <a:bodyPr wrap="square" rtlCol="0">
            <a:spAutoFit/>
          </a:bodyPr>
          <a:lstStyle/>
          <a:p>
            <a:r>
              <a:rPr lang="en-US" sz="10000" dirty="0">
                <a:solidFill>
                  <a:srgbClr val="33CC33"/>
                </a:solidFill>
              </a:rPr>
              <a:t>Self-Healing Materials</a:t>
            </a:r>
            <a:endParaRPr lang="en-IN" sz="10000" dirty="0">
              <a:solidFill>
                <a:srgbClr val="33CC33"/>
              </a:solidFill>
              <a:latin typeface="Mongolian Baiti" panose="03000500000000000000" pitchFamily="66" charset="0"/>
              <a:cs typeface="Mongolian Baiti" panose="03000500000000000000" pitchFamily="66" charset="0"/>
            </a:endParaRPr>
          </a:p>
        </p:txBody>
      </p:sp>
      <p:sp>
        <p:nvSpPr>
          <p:cNvPr id="3" name="Text 1">
            <a:extLst>
              <a:ext uri="{FF2B5EF4-FFF2-40B4-BE49-F238E27FC236}">
                <a16:creationId xmlns:a16="http://schemas.microsoft.com/office/drawing/2014/main" id="{DE513C56-1E97-4114-BA73-B962D4B2E42E}"/>
              </a:ext>
            </a:extLst>
          </p:cNvPr>
          <p:cNvSpPr/>
          <p:nvPr/>
        </p:nvSpPr>
        <p:spPr>
          <a:xfrm>
            <a:off x="334073" y="2664357"/>
            <a:ext cx="5996306" cy="2376264"/>
          </a:xfrm>
          <a:prstGeom prst="rect">
            <a:avLst/>
          </a:prstGeom>
          <a:noFill/>
        </p:spPr>
        <p:txBody>
          <a:bodyPr wrap="square" lIns="0" tIns="0" rIns="0" bIns="0" rtlCol="0" anchor="t"/>
          <a:lstStyle/>
          <a:p>
            <a:pPr marL="0" indent="0">
              <a:lnSpc>
                <a:spcPct val="150000"/>
              </a:lnSpc>
              <a:buNone/>
            </a:pPr>
            <a:r>
              <a:rPr lang="en-US" sz="2200" dirty="0">
                <a:solidFill>
                  <a:schemeClr val="bg1"/>
                </a:solidFill>
                <a:latin typeface="Inter" panose="02000503000000020004" pitchFamily="34" charset="0"/>
                <a:ea typeface="Inter" panose="02000503000000020004" pitchFamily="34" charset="-122"/>
                <a:cs typeface="Inter" panose="02000503000000020004" pitchFamily="34" charset="-120"/>
              </a:rPr>
              <a:t>Welcome to the world of self-healing </a:t>
            </a:r>
            <a:r>
              <a:rPr lang="en-US" sz="2200" dirty="0">
                <a:solidFill>
                  <a:schemeClr val="bg1"/>
                </a:solidFill>
                <a:latin typeface="Inter" panose="02000503000000020004" pitchFamily="34" charset="0"/>
                <a:ea typeface="Inter" panose="02000503000000020004" pitchFamily="34" charset="-122"/>
                <a:cs typeface="Times New Roman" panose="02020603050405020304" pitchFamily="18" charset="0"/>
              </a:rPr>
              <a:t>materials</a:t>
            </a:r>
            <a:r>
              <a:rPr lang="en-US" sz="2200" dirty="0">
                <a:solidFill>
                  <a:schemeClr val="bg1"/>
                </a:solidFill>
                <a:latin typeface="Inter" panose="02000503000000020004" pitchFamily="34" charset="0"/>
                <a:ea typeface="Inter" panose="02000503000000020004" pitchFamily="34" charset="-122"/>
                <a:cs typeface="Inter" panose="02000503000000020004" pitchFamily="34" charset="-120"/>
              </a:rPr>
              <a:t>. These revolutionary substances are transforming industries by autonomously repairing damage. Discover how they're shaping a more sustainable and efficient future.</a:t>
            </a:r>
            <a:endParaRPr lang="en-US" sz="2200" dirty="0">
              <a:solidFill>
                <a:schemeClr val="bg1"/>
              </a:solidFill>
            </a:endParaRPr>
          </a:p>
        </p:txBody>
      </p:sp>
      <p:sp>
        <p:nvSpPr>
          <p:cNvPr id="2" name="AutoShape 2" descr="Present and future applications of self-healing materials. Figure... |  Download Scientific Diagram">
            <a:extLst>
              <a:ext uri="{FF2B5EF4-FFF2-40B4-BE49-F238E27FC236}">
                <a16:creationId xmlns:a16="http://schemas.microsoft.com/office/drawing/2014/main" id="{2BDC522B-B89D-481F-A2CA-248049F50F66}"/>
              </a:ext>
            </a:extLst>
          </p:cNvPr>
          <p:cNvSpPr>
            <a:spLocks noChangeAspect="1" noChangeArrowheads="1"/>
          </p:cNvSpPr>
          <p:nvPr/>
        </p:nvSpPr>
        <p:spPr bwMode="auto">
          <a:xfrm>
            <a:off x="7353299" y="2633662"/>
            <a:ext cx="3657601" cy="3657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https://eu-central.storage.cloudconvert.com/tasks/1b082a49-14b9-48f8-a70f-4d329ed7cb8f/Present-and-future-applications-of-self-healing-materials-Figure-reproduced-with.png?X-Amz-Algorithm=AWS4-HMAC-SHA256&amp;X-Amz-Content-Sha256=UNSIGNED-PAYLOAD&amp;X-Amz-Credential=cloudconvert-production%2F20241031%2Ffra%2Fs3%2Faws4_request&amp;X-Amz-Date=20241031T073853Z&amp;X-Amz-Expires=86400&amp;X-Amz-Signature=38d2dc942fc39ab4661bc132905f9ae010f8074c8dca747d00d64ea7c658dab8&amp;X-Amz-SignedHeaders=host&amp;response-content-disposition=inline%3B%20filename%3D%22Present-and-future-applications-of-self-healing-materials-Figure-reproduced-with.png%22&amp;response-content-type=image%2Fpng&amp;x-id=GetObject">
            <a:extLst>
              <a:ext uri="{FF2B5EF4-FFF2-40B4-BE49-F238E27FC236}">
                <a16:creationId xmlns:a16="http://schemas.microsoft.com/office/drawing/2014/main" id="{919B6D55-0469-4084-A3AB-4A145DD1B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2710" y="2014839"/>
            <a:ext cx="4798778" cy="367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714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0">
            <a:extLst>
              <a:ext uri="{FF2B5EF4-FFF2-40B4-BE49-F238E27FC236}">
                <a16:creationId xmlns:a16="http://schemas.microsoft.com/office/drawing/2014/main" id="{C7DBA147-0A19-49CC-8F91-E84F7AE99489}"/>
              </a:ext>
            </a:extLst>
          </p:cNvPr>
          <p:cNvSpPr/>
          <p:nvPr/>
        </p:nvSpPr>
        <p:spPr>
          <a:xfrm>
            <a:off x="4007768" y="0"/>
            <a:ext cx="8184232" cy="1838702"/>
          </a:xfrm>
          <a:prstGeom prst="rect">
            <a:avLst/>
          </a:prstGeom>
          <a:noFill/>
        </p:spPr>
        <p:txBody>
          <a:bodyPr wrap="square" lIns="0" tIns="0" rIns="0" bIns="0" rtlCol="0" anchor="t"/>
          <a:lstStyle/>
          <a:p>
            <a:pPr marL="0" indent="0" algn="ctr">
              <a:lnSpc>
                <a:spcPct val="150000"/>
              </a:lnSpc>
              <a:buNone/>
            </a:pPr>
            <a:r>
              <a:rPr lang="en-US" sz="4400" dirty="0">
                <a:solidFill>
                  <a:srgbClr val="33CC33"/>
                </a:solidFill>
                <a:ea typeface="Instrument Sans Medium" pitchFamily="34" charset="-122"/>
                <a:cs typeface="Instrument Sans Medium" pitchFamily="34" charset="-120"/>
              </a:rPr>
              <a:t>Understanding Self-Healing Materials</a:t>
            </a:r>
            <a:endParaRPr lang="en-US" sz="4400" dirty="0">
              <a:solidFill>
                <a:srgbClr val="33CC33"/>
              </a:solidFill>
            </a:endParaRPr>
          </a:p>
        </p:txBody>
      </p:sp>
      <p:pic>
        <p:nvPicPr>
          <p:cNvPr id="9" name="Image 0" descr="preencoded.png">
            <a:extLst>
              <a:ext uri="{FF2B5EF4-FFF2-40B4-BE49-F238E27FC236}">
                <a16:creationId xmlns:a16="http://schemas.microsoft.com/office/drawing/2014/main" id="{75BC9379-DB69-493E-8D2C-B16B2DB967F8}"/>
              </a:ext>
            </a:extLst>
          </p:cNvPr>
          <p:cNvPicPr>
            <a:picLocks noChangeAspect="1"/>
          </p:cNvPicPr>
          <p:nvPr/>
        </p:nvPicPr>
        <p:blipFill>
          <a:blip r:embed="rId2"/>
          <a:stretch>
            <a:fillRect/>
          </a:stretch>
        </p:blipFill>
        <p:spPr>
          <a:xfrm>
            <a:off x="0" y="0"/>
            <a:ext cx="4007769" cy="6858000"/>
          </a:xfrm>
          <a:prstGeom prst="rect">
            <a:avLst/>
          </a:prstGeom>
        </p:spPr>
      </p:pic>
      <p:grpSp>
        <p:nvGrpSpPr>
          <p:cNvPr id="10" name="Group 9">
            <a:extLst>
              <a:ext uri="{FF2B5EF4-FFF2-40B4-BE49-F238E27FC236}">
                <a16:creationId xmlns:a16="http://schemas.microsoft.com/office/drawing/2014/main" id="{91DAEF39-DF29-4FD4-900D-3B6119B8E7D3}"/>
              </a:ext>
            </a:extLst>
          </p:cNvPr>
          <p:cNvGrpSpPr/>
          <p:nvPr/>
        </p:nvGrpSpPr>
        <p:grpSpPr>
          <a:xfrm>
            <a:off x="4321436" y="2067420"/>
            <a:ext cx="7556896" cy="4609981"/>
            <a:chOff x="6279952" y="2815828"/>
            <a:chExt cx="7556896" cy="4609981"/>
          </a:xfrm>
        </p:grpSpPr>
        <p:sp>
          <p:nvSpPr>
            <p:cNvPr id="11" name="Shape 1">
              <a:extLst>
                <a:ext uri="{FF2B5EF4-FFF2-40B4-BE49-F238E27FC236}">
                  <a16:creationId xmlns:a16="http://schemas.microsoft.com/office/drawing/2014/main" id="{E7177D17-CC0D-497F-93AB-050DD6F03CF1}"/>
                </a:ext>
              </a:extLst>
            </p:cNvPr>
            <p:cNvSpPr/>
            <p:nvPr/>
          </p:nvSpPr>
          <p:spPr>
            <a:xfrm>
              <a:off x="6279952" y="2815828"/>
              <a:ext cx="510064" cy="510064"/>
            </a:xfrm>
            <a:prstGeom prst="roundRect">
              <a:avLst>
                <a:gd name="adj" fmla="val 6668"/>
              </a:avLst>
            </a:prstGeom>
            <a:solidFill>
              <a:srgbClr val="434348"/>
            </a:solidFill>
          </p:spPr>
          <p:txBody>
            <a:bodyPr/>
            <a:lstStyle/>
            <a:p>
              <a:endParaRPr lang="en-IN">
                <a:solidFill>
                  <a:schemeClr val="bg1"/>
                </a:solidFill>
              </a:endParaRPr>
            </a:p>
          </p:txBody>
        </p:sp>
        <p:sp>
          <p:nvSpPr>
            <p:cNvPr id="12" name="Text 2">
              <a:extLst>
                <a:ext uri="{FF2B5EF4-FFF2-40B4-BE49-F238E27FC236}">
                  <a16:creationId xmlns:a16="http://schemas.microsoft.com/office/drawing/2014/main" id="{4F3732F4-6CFA-4023-89F8-3D591920D865}"/>
                </a:ext>
              </a:extLst>
            </p:cNvPr>
            <p:cNvSpPr/>
            <p:nvPr/>
          </p:nvSpPr>
          <p:spPr>
            <a:xfrm>
              <a:off x="6468785" y="2900839"/>
              <a:ext cx="132278" cy="340043"/>
            </a:xfrm>
            <a:prstGeom prst="rect">
              <a:avLst/>
            </a:prstGeom>
            <a:noFill/>
          </p:spPr>
          <p:txBody>
            <a:bodyPr wrap="none" lIns="0" tIns="0" rIns="0" bIns="0" rtlCol="0" anchor="t"/>
            <a:lstStyle/>
            <a:p>
              <a:pPr marL="0" indent="0" algn="ctr">
                <a:lnSpc>
                  <a:spcPts val="2650"/>
                </a:lnSpc>
                <a:buNone/>
              </a:pPr>
              <a:r>
                <a:rPr lang="en-US" sz="2650" dirty="0">
                  <a:solidFill>
                    <a:schemeClr val="bg1"/>
                  </a:solidFill>
                  <a:latin typeface="Instrument Sans Medium" pitchFamily="34" charset="0"/>
                  <a:ea typeface="Instrument Sans Medium" pitchFamily="34" charset="-122"/>
                  <a:cs typeface="Instrument Sans Medium" pitchFamily="34" charset="-120"/>
                </a:rPr>
                <a:t>1</a:t>
              </a:r>
              <a:endParaRPr lang="en-US" sz="2650" dirty="0">
                <a:solidFill>
                  <a:schemeClr val="bg1"/>
                </a:solidFill>
              </a:endParaRPr>
            </a:p>
          </p:txBody>
        </p:sp>
        <p:sp>
          <p:nvSpPr>
            <p:cNvPr id="13" name="Text 3">
              <a:extLst>
                <a:ext uri="{FF2B5EF4-FFF2-40B4-BE49-F238E27FC236}">
                  <a16:creationId xmlns:a16="http://schemas.microsoft.com/office/drawing/2014/main" id="{DFDCDF44-709C-4964-B273-8055FEF17D1A}"/>
                </a:ext>
              </a:extLst>
            </p:cNvPr>
            <p:cNvSpPr/>
            <p:nvPr/>
          </p:nvSpPr>
          <p:spPr>
            <a:xfrm>
              <a:off x="7016710" y="2815828"/>
              <a:ext cx="2834164" cy="354211"/>
            </a:xfrm>
            <a:prstGeom prst="rect">
              <a:avLst/>
            </a:prstGeom>
            <a:noFill/>
          </p:spPr>
          <p:txBody>
            <a:bodyPr wrap="none" lIns="0" tIns="0" rIns="0" bIns="0" rtlCol="0" anchor="t"/>
            <a:lstStyle/>
            <a:p>
              <a:pPr marL="0" indent="0">
                <a:lnSpc>
                  <a:spcPts val="2750"/>
                </a:lnSpc>
                <a:buNone/>
              </a:pPr>
              <a:r>
                <a:rPr lang="en-US" sz="2200" dirty="0">
                  <a:solidFill>
                    <a:schemeClr val="bg1"/>
                  </a:solidFill>
                  <a:latin typeface="Consolas" panose="020B0609020204030204" pitchFamily="49" charset="0"/>
                  <a:ea typeface="Instrument Sans Medium"/>
                  <a:cs typeface="Instrument Sans Medium" pitchFamily="34" charset="-120"/>
                </a:rPr>
                <a:t>Definition</a:t>
              </a:r>
              <a:endParaRPr lang="en-US" sz="2200" dirty="0">
                <a:solidFill>
                  <a:schemeClr val="bg1"/>
                </a:solidFill>
                <a:latin typeface="Consolas" panose="020B0609020204030204" pitchFamily="49" charset="0"/>
                <a:ea typeface="Instrument Sans Medium"/>
              </a:endParaRPr>
            </a:p>
          </p:txBody>
        </p:sp>
        <p:sp>
          <p:nvSpPr>
            <p:cNvPr id="14" name="Text 4">
              <a:extLst>
                <a:ext uri="{FF2B5EF4-FFF2-40B4-BE49-F238E27FC236}">
                  <a16:creationId xmlns:a16="http://schemas.microsoft.com/office/drawing/2014/main" id="{3D7D1839-47AA-422B-89D7-61CBEEAFAB1C}"/>
                </a:ext>
              </a:extLst>
            </p:cNvPr>
            <p:cNvSpPr/>
            <p:nvPr/>
          </p:nvSpPr>
          <p:spPr>
            <a:xfrm>
              <a:off x="7016710" y="3306008"/>
              <a:ext cx="6820138" cy="725329"/>
            </a:xfrm>
            <a:prstGeom prst="rect">
              <a:avLst/>
            </a:prstGeom>
            <a:noFill/>
          </p:spPr>
          <p:txBody>
            <a:bodyPr wrap="square" lIns="0" tIns="0" rIns="0" bIns="0" rtlCol="0" anchor="t"/>
            <a:lstStyle/>
            <a:p>
              <a:pPr marL="0" indent="0">
                <a:lnSpc>
                  <a:spcPts val="2850"/>
                </a:lnSpc>
                <a:buNone/>
              </a:pPr>
              <a:r>
                <a:rPr lang="en-US" dirty="0">
                  <a:solidFill>
                    <a:schemeClr val="bg1"/>
                  </a:solidFill>
                  <a:latin typeface="Inter" panose="02000503000000020004" pitchFamily="34" charset="0"/>
                  <a:ea typeface="Instrument Sans Medium"/>
                  <a:cs typeface="Inter" panose="02000503000000020004" pitchFamily="34" charset="-120"/>
                </a:rPr>
                <a:t>Self-healing materials repair damage without external intervention, mimicking biological systems.</a:t>
              </a:r>
              <a:endParaRPr lang="en-US" dirty="0">
                <a:solidFill>
                  <a:schemeClr val="bg1"/>
                </a:solidFill>
                <a:ea typeface="Instrument Sans Medium"/>
              </a:endParaRPr>
            </a:p>
          </p:txBody>
        </p:sp>
        <p:sp>
          <p:nvSpPr>
            <p:cNvPr id="15" name="Shape 5">
              <a:extLst>
                <a:ext uri="{FF2B5EF4-FFF2-40B4-BE49-F238E27FC236}">
                  <a16:creationId xmlns:a16="http://schemas.microsoft.com/office/drawing/2014/main" id="{0081BC2F-516C-4544-9514-3FAA20F71945}"/>
                </a:ext>
              </a:extLst>
            </p:cNvPr>
            <p:cNvSpPr/>
            <p:nvPr/>
          </p:nvSpPr>
          <p:spPr>
            <a:xfrm>
              <a:off x="6279952" y="4513064"/>
              <a:ext cx="510064" cy="510064"/>
            </a:xfrm>
            <a:prstGeom prst="roundRect">
              <a:avLst>
                <a:gd name="adj" fmla="val 6668"/>
              </a:avLst>
            </a:prstGeom>
            <a:solidFill>
              <a:srgbClr val="434348"/>
            </a:solidFill>
          </p:spPr>
          <p:txBody>
            <a:bodyPr/>
            <a:lstStyle/>
            <a:p>
              <a:endParaRPr lang="en-IN">
                <a:solidFill>
                  <a:schemeClr val="bg1"/>
                </a:solidFill>
              </a:endParaRPr>
            </a:p>
          </p:txBody>
        </p:sp>
        <p:sp>
          <p:nvSpPr>
            <p:cNvPr id="16" name="Text 6">
              <a:extLst>
                <a:ext uri="{FF2B5EF4-FFF2-40B4-BE49-F238E27FC236}">
                  <a16:creationId xmlns:a16="http://schemas.microsoft.com/office/drawing/2014/main" id="{F5712845-BFDD-4740-97A8-0FC06FD0B42B}"/>
                </a:ext>
              </a:extLst>
            </p:cNvPr>
            <p:cNvSpPr/>
            <p:nvPr/>
          </p:nvSpPr>
          <p:spPr>
            <a:xfrm>
              <a:off x="6441281" y="4598075"/>
              <a:ext cx="187404" cy="340043"/>
            </a:xfrm>
            <a:prstGeom prst="rect">
              <a:avLst/>
            </a:prstGeom>
            <a:noFill/>
          </p:spPr>
          <p:txBody>
            <a:bodyPr wrap="none" lIns="0" tIns="0" rIns="0" bIns="0" rtlCol="0" anchor="t"/>
            <a:lstStyle/>
            <a:p>
              <a:pPr marL="0" indent="0" algn="ctr">
                <a:lnSpc>
                  <a:spcPts val="2650"/>
                </a:lnSpc>
                <a:buNone/>
              </a:pPr>
              <a:r>
                <a:rPr lang="en-US" sz="2650" dirty="0">
                  <a:solidFill>
                    <a:schemeClr val="bg1"/>
                  </a:solidFill>
                  <a:latin typeface="Instrument Sans Medium" pitchFamily="34" charset="0"/>
                  <a:ea typeface="Instrument Sans Medium" pitchFamily="34" charset="-122"/>
                  <a:cs typeface="Instrument Sans Medium" pitchFamily="34" charset="-120"/>
                </a:rPr>
                <a:t>2</a:t>
              </a:r>
              <a:endParaRPr lang="en-US" sz="2650" dirty="0">
                <a:solidFill>
                  <a:schemeClr val="bg1"/>
                </a:solidFill>
              </a:endParaRPr>
            </a:p>
          </p:txBody>
        </p:sp>
        <p:sp>
          <p:nvSpPr>
            <p:cNvPr id="17" name="Text 7">
              <a:extLst>
                <a:ext uri="{FF2B5EF4-FFF2-40B4-BE49-F238E27FC236}">
                  <a16:creationId xmlns:a16="http://schemas.microsoft.com/office/drawing/2014/main" id="{CD82C178-329F-4477-A437-85E2F30ADCB2}"/>
                </a:ext>
              </a:extLst>
            </p:cNvPr>
            <p:cNvSpPr/>
            <p:nvPr/>
          </p:nvSpPr>
          <p:spPr>
            <a:xfrm>
              <a:off x="7016710" y="4513064"/>
              <a:ext cx="2834164" cy="354211"/>
            </a:xfrm>
            <a:prstGeom prst="rect">
              <a:avLst/>
            </a:prstGeom>
            <a:noFill/>
          </p:spPr>
          <p:txBody>
            <a:bodyPr wrap="none" lIns="0" tIns="0" rIns="0" bIns="0" rtlCol="0" anchor="t"/>
            <a:lstStyle/>
            <a:p>
              <a:pPr marL="0" indent="0">
                <a:lnSpc>
                  <a:spcPts val="2750"/>
                </a:lnSpc>
                <a:buNone/>
              </a:pPr>
              <a:r>
                <a:rPr lang="en-US" sz="2200" dirty="0">
                  <a:solidFill>
                    <a:schemeClr val="bg1"/>
                  </a:solidFill>
                  <a:latin typeface="Consolas" panose="020B0609020204030204" pitchFamily="49" charset="0"/>
                  <a:ea typeface="Instrument Sans Medium"/>
                  <a:cs typeface="Instrument Sans Medium" pitchFamily="34" charset="-120"/>
                </a:rPr>
                <a:t>Purpose</a:t>
              </a:r>
              <a:endParaRPr lang="en-US" sz="2200" dirty="0">
                <a:solidFill>
                  <a:schemeClr val="bg1"/>
                </a:solidFill>
                <a:latin typeface="Consolas" panose="020B0609020204030204" pitchFamily="49" charset="0"/>
                <a:ea typeface="Instrument Sans Medium"/>
              </a:endParaRPr>
            </a:p>
          </p:txBody>
        </p:sp>
        <p:sp>
          <p:nvSpPr>
            <p:cNvPr id="18" name="Text 8">
              <a:extLst>
                <a:ext uri="{FF2B5EF4-FFF2-40B4-BE49-F238E27FC236}">
                  <a16:creationId xmlns:a16="http://schemas.microsoft.com/office/drawing/2014/main" id="{5966CA7D-7B0C-4707-B76D-F8A927B0F25A}"/>
                </a:ext>
              </a:extLst>
            </p:cNvPr>
            <p:cNvSpPr/>
            <p:nvPr/>
          </p:nvSpPr>
          <p:spPr>
            <a:xfrm>
              <a:off x="7016710" y="5003244"/>
              <a:ext cx="6820138" cy="725329"/>
            </a:xfrm>
            <a:prstGeom prst="rect">
              <a:avLst/>
            </a:prstGeom>
            <a:noFill/>
          </p:spPr>
          <p:txBody>
            <a:bodyPr wrap="square" lIns="0" tIns="0" rIns="0" bIns="0" rtlCol="0" anchor="t"/>
            <a:lstStyle/>
            <a:p>
              <a:pPr marL="0" indent="0">
                <a:lnSpc>
                  <a:spcPts val="2850"/>
                </a:lnSpc>
                <a:buNone/>
              </a:pPr>
              <a:r>
                <a:rPr lang="en-US" dirty="0">
                  <a:solidFill>
                    <a:schemeClr val="bg1"/>
                  </a:solidFill>
                  <a:latin typeface="Inter" panose="02000503000000020004" pitchFamily="34" charset="0"/>
                  <a:ea typeface="Instrument Sans Medium"/>
                  <a:cs typeface="Inter" panose="02000503000000020004" pitchFamily="34" charset="-120"/>
                </a:rPr>
                <a:t>They enhance durability, reduce maintenance costs, and improve sustainability across various applications.</a:t>
              </a:r>
              <a:endParaRPr lang="en-US" dirty="0">
                <a:solidFill>
                  <a:schemeClr val="bg1"/>
                </a:solidFill>
                <a:ea typeface="Instrument Sans Medium"/>
              </a:endParaRPr>
            </a:p>
          </p:txBody>
        </p:sp>
        <p:sp>
          <p:nvSpPr>
            <p:cNvPr id="19" name="Shape 9">
              <a:extLst>
                <a:ext uri="{FF2B5EF4-FFF2-40B4-BE49-F238E27FC236}">
                  <a16:creationId xmlns:a16="http://schemas.microsoft.com/office/drawing/2014/main" id="{85B40927-539E-4C8B-A3B1-C963B4913BBE}"/>
                </a:ext>
              </a:extLst>
            </p:cNvPr>
            <p:cNvSpPr/>
            <p:nvPr/>
          </p:nvSpPr>
          <p:spPr>
            <a:xfrm>
              <a:off x="6279952" y="6210300"/>
              <a:ext cx="510064" cy="510064"/>
            </a:xfrm>
            <a:prstGeom prst="roundRect">
              <a:avLst>
                <a:gd name="adj" fmla="val 6668"/>
              </a:avLst>
            </a:prstGeom>
            <a:solidFill>
              <a:srgbClr val="434348"/>
            </a:solidFill>
          </p:spPr>
          <p:txBody>
            <a:bodyPr/>
            <a:lstStyle/>
            <a:p>
              <a:endParaRPr lang="en-IN">
                <a:solidFill>
                  <a:schemeClr val="bg1"/>
                </a:solidFill>
              </a:endParaRPr>
            </a:p>
          </p:txBody>
        </p:sp>
        <p:sp>
          <p:nvSpPr>
            <p:cNvPr id="20" name="Text 10">
              <a:extLst>
                <a:ext uri="{FF2B5EF4-FFF2-40B4-BE49-F238E27FC236}">
                  <a16:creationId xmlns:a16="http://schemas.microsoft.com/office/drawing/2014/main" id="{AD561D2E-D62E-4783-A144-5B5FB217F6C2}"/>
                </a:ext>
              </a:extLst>
            </p:cNvPr>
            <p:cNvSpPr/>
            <p:nvPr/>
          </p:nvSpPr>
          <p:spPr>
            <a:xfrm>
              <a:off x="6436876" y="6295311"/>
              <a:ext cx="196215" cy="340043"/>
            </a:xfrm>
            <a:prstGeom prst="rect">
              <a:avLst/>
            </a:prstGeom>
            <a:noFill/>
          </p:spPr>
          <p:txBody>
            <a:bodyPr wrap="none" lIns="0" tIns="0" rIns="0" bIns="0" rtlCol="0" anchor="t"/>
            <a:lstStyle/>
            <a:p>
              <a:pPr marL="0" indent="0" algn="ctr">
                <a:lnSpc>
                  <a:spcPts val="2650"/>
                </a:lnSpc>
                <a:buNone/>
              </a:pPr>
              <a:r>
                <a:rPr lang="en-US" sz="2650" dirty="0">
                  <a:solidFill>
                    <a:schemeClr val="bg1"/>
                  </a:solidFill>
                  <a:latin typeface="Instrument Sans Medium" pitchFamily="34" charset="0"/>
                  <a:ea typeface="Instrument Sans Medium" pitchFamily="34" charset="-122"/>
                  <a:cs typeface="Instrument Sans Medium" pitchFamily="34" charset="-120"/>
                </a:rPr>
                <a:t>3</a:t>
              </a:r>
              <a:endParaRPr lang="en-US" sz="2650" dirty="0">
                <a:solidFill>
                  <a:schemeClr val="bg1"/>
                </a:solidFill>
              </a:endParaRPr>
            </a:p>
          </p:txBody>
        </p:sp>
        <p:sp>
          <p:nvSpPr>
            <p:cNvPr id="21" name="Text 11">
              <a:extLst>
                <a:ext uri="{FF2B5EF4-FFF2-40B4-BE49-F238E27FC236}">
                  <a16:creationId xmlns:a16="http://schemas.microsoft.com/office/drawing/2014/main" id="{D9C9B4B7-5826-40CE-B5DC-8041380DA84A}"/>
                </a:ext>
              </a:extLst>
            </p:cNvPr>
            <p:cNvSpPr/>
            <p:nvPr/>
          </p:nvSpPr>
          <p:spPr>
            <a:xfrm>
              <a:off x="7016710" y="6210300"/>
              <a:ext cx="2834164" cy="354211"/>
            </a:xfrm>
            <a:prstGeom prst="rect">
              <a:avLst/>
            </a:prstGeom>
            <a:noFill/>
          </p:spPr>
          <p:txBody>
            <a:bodyPr wrap="none" lIns="0" tIns="0" rIns="0" bIns="0" rtlCol="0" anchor="t"/>
            <a:lstStyle/>
            <a:p>
              <a:pPr marL="0" indent="0">
                <a:lnSpc>
                  <a:spcPts val="2750"/>
                </a:lnSpc>
                <a:buNone/>
              </a:pPr>
              <a:r>
                <a:rPr lang="en-US" sz="2200" dirty="0">
                  <a:solidFill>
                    <a:schemeClr val="bg1"/>
                  </a:solidFill>
                  <a:latin typeface="Consolas" panose="020B0609020204030204" pitchFamily="49" charset="0"/>
                  <a:ea typeface="Instrument Sans Medium"/>
                  <a:cs typeface="Instrument Sans Medium" pitchFamily="34" charset="-120"/>
                </a:rPr>
                <a:t>Key Sectors</a:t>
              </a:r>
              <a:endParaRPr lang="en-US" sz="2200" dirty="0">
                <a:solidFill>
                  <a:schemeClr val="bg1"/>
                </a:solidFill>
                <a:latin typeface="Consolas" panose="020B0609020204030204" pitchFamily="49" charset="0"/>
                <a:ea typeface="Instrument Sans Medium"/>
              </a:endParaRPr>
            </a:p>
          </p:txBody>
        </p:sp>
        <p:sp>
          <p:nvSpPr>
            <p:cNvPr id="22" name="Text 12">
              <a:extLst>
                <a:ext uri="{FF2B5EF4-FFF2-40B4-BE49-F238E27FC236}">
                  <a16:creationId xmlns:a16="http://schemas.microsoft.com/office/drawing/2014/main" id="{6CB5D9ED-A33E-4614-99E3-7119065165F8}"/>
                </a:ext>
              </a:extLst>
            </p:cNvPr>
            <p:cNvSpPr/>
            <p:nvPr/>
          </p:nvSpPr>
          <p:spPr>
            <a:xfrm>
              <a:off x="7016710" y="6700480"/>
              <a:ext cx="6820138" cy="725329"/>
            </a:xfrm>
            <a:prstGeom prst="rect">
              <a:avLst/>
            </a:prstGeom>
            <a:noFill/>
          </p:spPr>
          <p:txBody>
            <a:bodyPr wrap="square" lIns="0" tIns="0" rIns="0" bIns="0" rtlCol="0" anchor="t"/>
            <a:lstStyle/>
            <a:p>
              <a:pPr marL="0" indent="0">
                <a:lnSpc>
                  <a:spcPts val="2850"/>
                </a:lnSpc>
                <a:buNone/>
              </a:pPr>
              <a:r>
                <a:rPr lang="en-US" dirty="0">
                  <a:solidFill>
                    <a:schemeClr val="bg1"/>
                  </a:solidFill>
                  <a:latin typeface="Inter" panose="02000503000000020004" pitchFamily="34" charset="0"/>
                  <a:ea typeface="Instrument Sans Medium"/>
                  <a:cs typeface="Inter" panose="02000503000000020004" pitchFamily="34" charset="-120"/>
                </a:rPr>
                <a:t>Automotive, construction, electronics, aerospace, and biomedical industries benefit from these innovative materials.</a:t>
              </a:r>
              <a:endParaRPr lang="en-US" dirty="0">
                <a:solidFill>
                  <a:schemeClr val="bg1"/>
                </a:solidFill>
                <a:ea typeface="Instrument Sans Medium"/>
              </a:endParaRPr>
            </a:p>
          </p:txBody>
        </p:sp>
      </p:grpSp>
      <p:sp>
        <p:nvSpPr>
          <p:cNvPr id="29" name="TextBox 28">
            <a:extLst>
              <a:ext uri="{FF2B5EF4-FFF2-40B4-BE49-F238E27FC236}">
                <a16:creationId xmlns:a16="http://schemas.microsoft.com/office/drawing/2014/main" id="{3102B2F6-909A-4F7E-8096-284AF3863D6A}"/>
              </a:ext>
            </a:extLst>
          </p:cNvPr>
          <p:cNvSpPr txBox="1"/>
          <p:nvPr/>
        </p:nvSpPr>
        <p:spPr>
          <a:xfrm>
            <a:off x="-2903744" y="2100956"/>
            <a:ext cx="2691677" cy="3477875"/>
          </a:xfrm>
          <a:prstGeom prst="rect">
            <a:avLst/>
          </a:prstGeom>
          <a:solidFill>
            <a:schemeClr val="tx1">
              <a:lumMod val="50000"/>
              <a:lumOff val="50000"/>
            </a:schemeClr>
          </a:solidFill>
        </p:spPr>
        <p:txBody>
          <a:bodyPr wrap="square" rtlCol="0">
            <a:spAutoFit/>
          </a:bodyPr>
          <a:lstStyle/>
          <a:p>
            <a:r>
              <a:rPr lang="en-US" sz="2200" b="1" dirty="0">
                <a:solidFill>
                  <a:schemeClr val="bg1"/>
                </a:solidFill>
                <a:latin typeface="Inter" panose="020B0604020202020204" charset="0"/>
              </a:rPr>
              <a:t>4</a:t>
            </a:r>
            <a:r>
              <a:rPr lang="en-US" sz="2200" b="1" i="0" dirty="0">
                <a:solidFill>
                  <a:schemeClr val="bg1"/>
                </a:solidFill>
                <a:effectLst/>
                <a:latin typeface="Inter" panose="020B0604020202020204" charset="0"/>
              </a:rPr>
              <a:t>. Non-Autonomic Self-Healing</a:t>
            </a:r>
            <a:r>
              <a:rPr lang="en-US" sz="2200" b="0" i="0" dirty="0">
                <a:solidFill>
                  <a:schemeClr val="bg1"/>
                </a:solidFill>
                <a:effectLst/>
                <a:latin typeface="Inter" panose="020B0604020202020204" charset="0"/>
              </a:rPr>
              <a:t>: Materials that require an external trigger, such as heat, light, or mechanical stress, to initiate the healing process.</a:t>
            </a:r>
          </a:p>
          <a:p>
            <a:endParaRPr lang="en-IN" sz="2200" dirty="0">
              <a:solidFill>
                <a:schemeClr val="bg1"/>
              </a:solidFill>
            </a:endParaRPr>
          </a:p>
        </p:txBody>
      </p:sp>
      <p:sp>
        <p:nvSpPr>
          <p:cNvPr id="30" name="TextBox 29">
            <a:extLst>
              <a:ext uri="{FF2B5EF4-FFF2-40B4-BE49-F238E27FC236}">
                <a16:creationId xmlns:a16="http://schemas.microsoft.com/office/drawing/2014/main" id="{41F74599-1CD5-4A98-9BE8-31259754862D}"/>
              </a:ext>
            </a:extLst>
          </p:cNvPr>
          <p:cNvSpPr txBox="1"/>
          <p:nvPr/>
        </p:nvSpPr>
        <p:spPr>
          <a:xfrm>
            <a:off x="-2903744" y="2100956"/>
            <a:ext cx="2691677" cy="4154984"/>
          </a:xfrm>
          <a:prstGeom prst="rect">
            <a:avLst/>
          </a:prstGeom>
          <a:solidFill>
            <a:schemeClr val="tx1">
              <a:lumMod val="50000"/>
              <a:lumOff val="50000"/>
            </a:schemeClr>
          </a:solidFill>
        </p:spPr>
        <p:txBody>
          <a:bodyPr wrap="square" rtlCol="0">
            <a:spAutoFit/>
          </a:bodyPr>
          <a:lstStyle/>
          <a:p>
            <a:r>
              <a:rPr lang="en-US" sz="2200" b="1" dirty="0">
                <a:solidFill>
                  <a:schemeClr val="bg1"/>
                </a:solidFill>
                <a:latin typeface="Inter" panose="020B0604020202020204" charset="0"/>
              </a:rPr>
              <a:t>3</a:t>
            </a:r>
            <a:r>
              <a:rPr lang="en-US" sz="2200" b="1" i="0" dirty="0">
                <a:solidFill>
                  <a:schemeClr val="bg1"/>
                </a:solidFill>
                <a:effectLst/>
                <a:latin typeface="Inter" panose="020B0604020202020204" charset="0"/>
              </a:rPr>
              <a:t>. Autonomic Self-Healing</a:t>
            </a:r>
            <a:r>
              <a:rPr lang="en-US" sz="2200" b="0" i="0" dirty="0">
                <a:solidFill>
                  <a:schemeClr val="bg1"/>
                </a:solidFill>
                <a:effectLst/>
                <a:latin typeface="Inter" panose="020B0604020202020204" charset="0"/>
              </a:rPr>
              <a:t>: Materials that can initiate the healing process without external stimuli, relying on intrinsic mechanisms such as chemical reactions or physical processes.</a:t>
            </a:r>
          </a:p>
          <a:p>
            <a:endParaRPr lang="en-IN" sz="2200" dirty="0">
              <a:solidFill>
                <a:schemeClr val="bg1"/>
              </a:solidFill>
              <a:highlight>
                <a:srgbClr val="000000"/>
              </a:highlight>
            </a:endParaRPr>
          </a:p>
        </p:txBody>
      </p:sp>
      <p:sp>
        <p:nvSpPr>
          <p:cNvPr id="31" name="TextBox 30">
            <a:extLst>
              <a:ext uri="{FF2B5EF4-FFF2-40B4-BE49-F238E27FC236}">
                <a16:creationId xmlns:a16="http://schemas.microsoft.com/office/drawing/2014/main" id="{C609E083-564F-4EE9-9982-4D3D0344F3EC}"/>
              </a:ext>
            </a:extLst>
          </p:cNvPr>
          <p:cNvSpPr txBox="1"/>
          <p:nvPr/>
        </p:nvSpPr>
        <p:spPr>
          <a:xfrm>
            <a:off x="-2903744" y="2106105"/>
            <a:ext cx="2691677" cy="4493538"/>
          </a:xfrm>
          <a:prstGeom prst="rect">
            <a:avLst/>
          </a:prstGeom>
          <a:solidFill>
            <a:schemeClr val="tx1">
              <a:lumMod val="50000"/>
              <a:lumOff val="50000"/>
            </a:schemeClr>
          </a:solidFill>
        </p:spPr>
        <p:txBody>
          <a:bodyPr wrap="square" rtlCol="0">
            <a:spAutoFit/>
          </a:bodyPr>
          <a:lstStyle/>
          <a:p>
            <a:r>
              <a:rPr lang="en-US" sz="2200" b="1" dirty="0">
                <a:solidFill>
                  <a:schemeClr val="bg1"/>
                </a:solidFill>
                <a:latin typeface="Inter" panose="020B0604020202020204" charset="0"/>
              </a:rPr>
              <a:t>2. Extrinsic Self-Healing</a:t>
            </a:r>
            <a:r>
              <a:rPr lang="en-US" sz="2200" dirty="0">
                <a:solidFill>
                  <a:schemeClr val="bg1"/>
                </a:solidFill>
                <a:latin typeface="Inter" panose="020B0604020202020204" charset="0"/>
              </a:rPr>
              <a:t>: Materials containing a secondary phase or agent that provides the self-healing capability. This agent can be a liquid, gel, or solid that flows into the damaged area to repair cracks or defects.</a:t>
            </a:r>
          </a:p>
        </p:txBody>
      </p:sp>
      <p:sp>
        <p:nvSpPr>
          <p:cNvPr id="32" name="Rectangle 31">
            <a:extLst>
              <a:ext uri="{FF2B5EF4-FFF2-40B4-BE49-F238E27FC236}">
                <a16:creationId xmlns:a16="http://schemas.microsoft.com/office/drawing/2014/main" id="{A7C8180B-641E-4668-94FF-64D974E773EB}"/>
              </a:ext>
            </a:extLst>
          </p:cNvPr>
          <p:cNvSpPr/>
          <p:nvPr/>
        </p:nvSpPr>
        <p:spPr>
          <a:xfrm>
            <a:off x="-2903744" y="2110545"/>
            <a:ext cx="2691677" cy="4616648"/>
          </a:xfrm>
          <a:prstGeom prst="rect">
            <a:avLst/>
          </a:prstGeom>
          <a:solidFill>
            <a:schemeClr val="tx1">
              <a:lumMod val="50000"/>
              <a:lumOff val="50000"/>
            </a:schemeClr>
          </a:solidFill>
        </p:spPr>
        <p:txBody>
          <a:bodyPr wrap="square">
            <a:spAutoFit/>
          </a:bodyPr>
          <a:lstStyle/>
          <a:p>
            <a:pPr>
              <a:buFont typeface="+mj-lt"/>
              <a:buAutoNum type="arabicPeriod"/>
            </a:pPr>
            <a:r>
              <a:rPr lang="en-US" sz="2100" b="1" i="0" dirty="0">
                <a:solidFill>
                  <a:schemeClr val="bg1"/>
                </a:solidFill>
                <a:effectLst/>
                <a:latin typeface="Inter" panose="020B0604020202020204" charset="0"/>
              </a:rPr>
              <a:t>Intrinsic Self-Healing</a:t>
            </a:r>
            <a:r>
              <a:rPr lang="en-US" sz="2100" b="0" i="0" dirty="0">
                <a:solidFill>
                  <a:schemeClr val="bg1"/>
                </a:solidFill>
                <a:effectLst/>
                <a:latin typeface="Inter" panose="020B0604020202020204" charset="0"/>
              </a:rPr>
              <a:t>: Materials with inherent self-healing capabilities, where the repair process is triggered by micro-damage or stress. Examples include polymers with cross-linked networks, which can reform broken bonds to restore material integrity.</a:t>
            </a:r>
          </a:p>
        </p:txBody>
      </p:sp>
    </p:spTree>
    <p:extLst>
      <p:ext uri="{BB962C8B-B14F-4D97-AF65-F5344CB8AC3E}">
        <p14:creationId xmlns:p14="http://schemas.microsoft.com/office/powerpoint/2010/main" val="277622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703AEF-1A1C-4726-B1CC-98638BDE0BFF}"/>
              </a:ext>
            </a:extLst>
          </p:cNvPr>
          <p:cNvSpPr txBox="1"/>
          <p:nvPr/>
        </p:nvSpPr>
        <p:spPr>
          <a:xfrm>
            <a:off x="9337284" y="2042925"/>
            <a:ext cx="2691677" cy="3139321"/>
          </a:xfrm>
          <a:prstGeom prst="rect">
            <a:avLst/>
          </a:prstGeom>
          <a:solidFill>
            <a:schemeClr val="tx1">
              <a:lumMod val="50000"/>
              <a:lumOff val="50000"/>
            </a:schemeClr>
          </a:solidFill>
        </p:spPr>
        <p:txBody>
          <a:bodyPr wrap="square" rtlCol="0">
            <a:spAutoFit/>
          </a:bodyPr>
          <a:lstStyle/>
          <a:p>
            <a:r>
              <a:rPr lang="en-US" sz="2200" b="1" dirty="0">
                <a:solidFill>
                  <a:schemeClr val="bg1"/>
                </a:solidFill>
                <a:latin typeface="Inter" panose="020B0604020202020204" charset="0"/>
                <a:ea typeface="Instrument Sans Medium"/>
              </a:rPr>
              <a:t>4</a:t>
            </a:r>
            <a:r>
              <a:rPr lang="en-US" sz="2200" b="1" i="0" dirty="0">
                <a:solidFill>
                  <a:schemeClr val="bg1"/>
                </a:solidFill>
                <a:effectLst/>
                <a:latin typeface="Inter" panose="020B0604020202020204" charset="0"/>
                <a:ea typeface="Instrument Sans Medium"/>
              </a:rPr>
              <a:t>. Non-Autonomic Self-Healing</a:t>
            </a:r>
            <a:r>
              <a:rPr lang="en-US" sz="2200" b="0" i="0" dirty="0">
                <a:solidFill>
                  <a:schemeClr val="bg1"/>
                </a:solidFill>
                <a:effectLst/>
                <a:latin typeface="Inter" panose="020B0604020202020204" charset="0"/>
                <a:ea typeface="Instrument Sans Medium"/>
              </a:rPr>
              <a:t>: Materials that require an external trigger, such as heat, light, or mechanical stress, to initiate the healing process.</a:t>
            </a:r>
          </a:p>
          <a:p>
            <a:endParaRPr lang="en-IN" sz="2200" dirty="0">
              <a:solidFill>
                <a:schemeClr val="bg1"/>
              </a:solidFill>
              <a:ea typeface="Instrument Sans Medium"/>
            </a:endParaRPr>
          </a:p>
        </p:txBody>
      </p:sp>
      <p:sp>
        <p:nvSpPr>
          <p:cNvPr id="5" name="TextBox 4">
            <a:extLst>
              <a:ext uri="{FF2B5EF4-FFF2-40B4-BE49-F238E27FC236}">
                <a16:creationId xmlns:a16="http://schemas.microsoft.com/office/drawing/2014/main" id="{1E3FD0DF-7A21-4B82-8FC0-2FC35FC96B1D}"/>
              </a:ext>
            </a:extLst>
          </p:cNvPr>
          <p:cNvSpPr txBox="1"/>
          <p:nvPr/>
        </p:nvSpPr>
        <p:spPr>
          <a:xfrm>
            <a:off x="6308724" y="2042925"/>
            <a:ext cx="2691677" cy="3816429"/>
          </a:xfrm>
          <a:prstGeom prst="rect">
            <a:avLst/>
          </a:prstGeom>
          <a:solidFill>
            <a:schemeClr val="tx1">
              <a:lumMod val="50000"/>
              <a:lumOff val="50000"/>
            </a:schemeClr>
          </a:solidFill>
        </p:spPr>
        <p:txBody>
          <a:bodyPr wrap="square" rtlCol="0">
            <a:spAutoFit/>
          </a:bodyPr>
          <a:lstStyle/>
          <a:p>
            <a:r>
              <a:rPr lang="en-US" sz="2200" b="1" dirty="0">
                <a:solidFill>
                  <a:schemeClr val="bg1"/>
                </a:solidFill>
                <a:latin typeface="Inter" panose="020B0604020202020204" charset="0"/>
                <a:ea typeface="Instrument Sans Medium"/>
              </a:rPr>
              <a:t>3</a:t>
            </a:r>
            <a:r>
              <a:rPr lang="en-US" sz="2200" b="1" i="0" dirty="0">
                <a:solidFill>
                  <a:schemeClr val="bg1"/>
                </a:solidFill>
                <a:effectLst/>
                <a:latin typeface="Inter" panose="020B0604020202020204" charset="0"/>
                <a:ea typeface="Instrument Sans Medium"/>
              </a:rPr>
              <a:t>. Autonomic Self-Healing</a:t>
            </a:r>
            <a:r>
              <a:rPr lang="en-US" sz="2200" b="0" i="0" dirty="0">
                <a:solidFill>
                  <a:schemeClr val="bg1"/>
                </a:solidFill>
                <a:effectLst/>
                <a:latin typeface="Inter" panose="020B0604020202020204" charset="0"/>
                <a:ea typeface="Instrument Sans Medium"/>
              </a:rPr>
              <a:t>: Materials that can initiate the healing process without external stimuli, relying on intrinsic mechanisms such as chemical reactions or physical processes.</a:t>
            </a:r>
          </a:p>
          <a:p>
            <a:endParaRPr lang="en-IN" sz="2200" dirty="0">
              <a:solidFill>
                <a:schemeClr val="bg1"/>
              </a:solidFill>
              <a:highlight>
                <a:srgbClr val="000000"/>
              </a:highlight>
              <a:ea typeface="Instrument Sans Medium"/>
            </a:endParaRPr>
          </a:p>
        </p:txBody>
      </p:sp>
      <p:sp>
        <p:nvSpPr>
          <p:cNvPr id="7" name="TextBox 6">
            <a:extLst>
              <a:ext uri="{FF2B5EF4-FFF2-40B4-BE49-F238E27FC236}">
                <a16:creationId xmlns:a16="http://schemas.microsoft.com/office/drawing/2014/main" id="{188D97DF-4523-49E7-94A0-BECE26111828}"/>
              </a:ext>
            </a:extLst>
          </p:cNvPr>
          <p:cNvSpPr txBox="1"/>
          <p:nvPr/>
        </p:nvSpPr>
        <p:spPr>
          <a:xfrm>
            <a:off x="3191600" y="2052514"/>
            <a:ext cx="2780241" cy="4493538"/>
          </a:xfrm>
          <a:prstGeom prst="rect">
            <a:avLst/>
          </a:prstGeom>
          <a:solidFill>
            <a:schemeClr val="tx1">
              <a:lumMod val="50000"/>
              <a:lumOff val="50000"/>
            </a:schemeClr>
          </a:solidFill>
        </p:spPr>
        <p:txBody>
          <a:bodyPr wrap="square" rtlCol="0">
            <a:spAutoFit/>
          </a:bodyPr>
          <a:lstStyle/>
          <a:p>
            <a:r>
              <a:rPr lang="en-US" sz="2200" b="1" dirty="0">
                <a:solidFill>
                  <a:schemeClr val="bg1"/>
                </a:solidFill>
                <a:latin typeface="Inter" panose="020B0604020202020204" charset="0"/>
                <a:ea typeface="Instrument Sans Medium"/>
              </a:rPr>
              <a:t>2. Extrinsic Self-Healing</a:t>
            </a:r>
            <a:r>
              <a:rPr lang="en-US" sz="2200" dirty="0">
                <a:solidFill>
                  <a:schemeClr val="bg1"/>
                </a:solidFill>
                <a:latin typeface="Inter" panose="020B0604020202020204" charset="0"/>
                <a:ea typeface="Instrument Sans Medium"/>
              </a:rPr>
              <a:t>: Materials containing a secondary phase or agent that provides the self-healing capability. This agent can be a liquid, gel, or solid that flows into the damaged area to repair cracks or defects.</a:t>
            </a:r>
          </a:p>
        </p:txBody>
      </p:sp>
      <p:sp>
        <p:nvSpPr>
          <p:cNvPr id="8" name="Text 0">
            <a:extLst>
              <a:ext uri="{FF2B5EF4-FFF2-40B4-BE49-F238E27FC236}">
                <a16:creationId xmlns:a16="http://schemas.microsoft.com/office/drawing/2014/main" id="{C7DBA147-0A19-49CC-8F91-E84F7AE99489}"/>
              </a:ext>
            </a:extLst>
          </p:cNvPr>
          <p:cNvSpPr/>
          <p:nvPr/>
        </p:nvSpPr>
        <p:spPr>
          <a:xfrm>
            <a:off x="0" y="0"/>
            <a:ext cx="12192000" cy="1052736"/>
          </a:xfrm>
          <a:prstGeom prst="rect">
            <a:avLst/>
          </a:prstGeom>
          <a:noFill/>
        </p:spPr>
        <p:txBody>
          <a:bodyPr wrap="square" lIns="0" tIns="0" rIns="0" bIns="0" rtlCol="0" anchor="t"/>
          <a:lstStyle/>
          <a:p>
            <a:pPr algn="ctr">
              <a:lnSpc>
                <a:spcPct val="150000"/>
              </a:lnSpc>
            </a:pPr>
            <a:r>
              <a:rPr lang="en-US" sz="4400" dirty="0">
                <a:solidFill>
                  <a:srgbClr val="33CC33"/>
                </a:solidFill>
                <a:highlight>
                  <a:srgbClr val="000000"/>
                </a:highlight>
                <a:ea typeface="Instrument Sans Medium" pitchFamily="34" charset="-122"/>
                <a:cs typeface="Instrument Sans Medium" pitchFamily="34" charset="-120"/>
              </a:rPr>
              <a:t>Self-Healing Material Background</a:t>
            </a:r>
            <a:endParaRPr lang="en-US" sz="4400" dirty="0">
              <a:solidFill>
                <a:srgbClr val="33CC33"/>
              </a:solidFill>
              <a:highlight>
                <a:srgbClr val="000000"/>
              </a:highlight>
            </a:endParaRPr>
          </a:p>
        </p:txBody>
      </p:sp>
      <p:pic>
        <p:nvPicPr>
          <p:cNvPr id="9" name="Image 0" descr="preencoded.png">
            <a:extLst>
              <a:ext uri="{FF2B5EF4-FFF2-40B4-BE49-F238E27FC236}">
                <a16:creationId xmlns:a16="http://schemas.microsoft.com/office/drawing/2014/main" id="{75BC9379-DB69-493E-8D2C-B16B2DB967F8}"/>
              </a:ext>
            </a:extLst>
          </p:cNvPr>
          <p:cNvPicPr>
            <a:picLocks noChangeAspect="1"/>
          </p:cNvPicPr>
          <p:nvPr/>
        </p:nvPicPr>
        <p:blipFill>
          <a:blip r:embed="rId2"/>
          <a:stretch>
            <a:fillRect/>
          </a:stretch>
        </p:blipFill>
        <p:spPr>
          <a:xfrm>
            <a:off x="-4273152" y="0"/>
            <a:ext cx="4007769" cy="6858000"/>
          </a:xfrm>
          <a:prstGeom prst="rect">
            <a:avLst/>
          </a:prstGeom>
        </p:spPr>
      </p:pic>
      <p:sp>
        <p:nvSpPr>
          <p:cNvPr id="3" name="Rectangle 2">
            <a:extLst>
              <a:ext uri="{FF2B5EF4-FFF2-40B4-BE49-F238E27FC236}">
                <a16:creationId xmlns:a16="http://schemas.microsoft.com/office/drawing/2014/main" id="{8067A9C4-058F-4CE4-8F6A-602D4352DAAF}"/>
              </a:ext>
            </a:extLst>
          </p:cNvPr>
          <p:cNvSpPr/>
          <p:nvPr/>
        </p:nvSpPr>
        <p:spPr>
          <a:xfrm>
            <a:off x="0" y="881317"/>
            <a:ext cx="12192000" cy="969496"/>
          </a:xfrm>
          <a:prstGeom prst="rect">
            <a:avLst/>
          </a:prstGeom>
        </p:spPr>
        <p:txBody>
          <a:bodyPr wrap="square">
            <a:spAutoFit/>
          </a:bodyPr>
          <a:lstStyle/>
          <a:p>
            <a:pPr algn="ctr"/>
            <a:r>
              <a:rPr lang="en-US" sz="1900" i="0" dirty="0">
                <a:solidFill>
                  <a:srgbClr val="DADFE1"/>
                </a:solidFill>
                <a:effectLst/>
                <a:latin typeface="Inter" panose="020B0604020202020204" charset="0"/>
                <a:ea typeface="Instrument Sans Medium"/>
              </a:rPr>
              <a:t>Self-healing materials are artificial or synthetically created substances that possess the ability to automatically repair damages to themselves without external diagnosis or human intervention. The theoretical background of self-healing materials encompasses various mechanisms and approaches, including:</a:t>
            </a:r>
            <a:endParaRPr lang="en-IN" sz="1900" dirty="0">
              <a:ea typeface="Instrument Sans Medium"/>
            </a:endParaRPr>
          </a:p>
        </p:txBody>
      </p:sp>
      <p:sp>
        <p:nvSpPr>
          <p:cNvPr id="4" name="Rectangle 3">
            <a:extLst>
              <a:ext uri="{FF2B5EF4-FFF2-40B4-BE49-F238E27FC236}">
                <a16:creationId xmlns:a16="http://schemas.microsoft.com/office/drawing/2014/main" id="{11E90E8D-124B-478C-A4CB-E347DDD20A49}"/>
              </a:ext>
            </a:extLst>
          </p:cNvPr>
          <p:cNvSpPr/>
          <p:nvPr/>
        </p:nvSpPr>
        <p:spPr>
          <a:xfrm>
            <a:off x="163040" y="2052514"/>
            <a:ext cx="2691677" cy="4832092"/>
          </a:xfrm>
          <a:prstGeom prst="rect">
            <a:avLst/>
          </a:prstGeom>
          <a:solidFill>
            <a:schemeClr val="tx1">
              <a:lumMod val="50000"/>
              <a:lumOff val="50000"/>
            </a:schemeClr>
          </a:solidFill>
        </p:spPr>
        <p:txBody>
          <a:bodyPr wrap="square">
            <a:spAutoFit/>
          </a:bodyPr>
          <a:lstStyle/>
          <a:p>
            <a:pPr>
              <a:buFont typeface="+mj-lt"/>
              <a:buAutoNum type="arabicPeriod"/>
            </a:pPr>
            <a:r>
              <a:rPr lang="en-US" sz="2200" b="1" i="0" dirty="0">
                <a:solidFill>
                  <a:schemeClr val="bg1"/>
                </a:solidFill>
                <a:effectLst/>
                <a:latin typeface="Inter" panose="020B0604020202020204" charset="0"/>
                <a:ea typeface="Instrument Sans Medium"/>
              </a:rPr>
              <a:t>Intrinsic Self-Healing</a:t>
            </a:r>
            <a:r>
              <a:rPr lang="en-US" sz="2200" b="0" i="0" dirty="0">
                <a:solidFill>
                  <a:schemeClr val="bg1"/>
                </a:solidFill>
                <a:effectLst/>
                <a:latin typeface="Inter" panose="020B0604020202020204" charset="0"/>
                <a:ea typeface="Instrument Sans Medium"/>
              </a:rPr>
              <a:t>: Materials with inherent self-healing capabilities, where the repair process is triggered by micro-damage or stress. Examples include polymers with cross-linked networks, which can reform broken bonds to restore material integrity.</a:t>
            </a:r>
          </a:p>
        </p:txBody>
      </p:sp>
      <p:pic>
        <p:nvPicPr>
          <p:cNvPr id="23" name="Picture 22">
            <a:extLst>
              <a:ext uri="{FF2B5EF4-FFF2-40B4-BE49-F238E27FC236}">
                <a16:creationId xmlns:a16="http://schemas.microsoft.com/office/drawing/2014/main" id="{ED91F251-1778-4B99-B9DA-9C66044B549D}"/>
              </a:ext>
            </a:extLst>
          </p:cNvPr>
          <p:cNvPicPr>
            <a:picLocks noChangeAspect="1"/>
          </p:cNvPicPr>
          <p:nvPr/>
        </p:nvPicPr>
        <p:blipFill rotWithShape="1">
          <a:blip r:embed="rId3"/>
          <a:srcRect l="11072" r="11118"/>
          <a:stretch/>
        </p:blipFill>
        <p:spPr>
          <a:xfrm>
            <a:off x="12365844" y="1295863"/>
            <a:ext cx="4669311" cy="4397467"/>
          </a:xfrm>
          <a:prstGeom prst="rect">
            <a:avLst/>
          </a:prstGeom>
        </p:spPr>
      </p:pic>
      <p:sp>
        <p:nvSpPr>
          <p:cNvPr id="24" name="TextBox 23">
            <a:extLst>
              <a:ext uri="{FF2B5EF4-FFF2-40B4-BE49-F238E27FC236}">
                <a16:creationId xmlns:a16="http://schemas.microsoft.com/office/drawing/2014/main" id="{B17F9D05-EF61-4DFF-B423-4EEE31F0AE8E}"/>
              </a:ext>
            </a:extLst>
          </p:cNvPr>
          <p:cNvSpPr txBox="1"/>
          <p:nvPr/>
        </p:nvSpPr>
        <p:spPr>
          <a:xfrm>
            <a:off x="-6582556" y="1510278"/>
            <a:ext cx="6408712" cy="2123658"/>
          </a:xfrm>
          <a:prstGeom prst="rect">
            <a:avLst/>
          </a:prstGeom>
          <a:noFill/>
        </p:spPr>
        <p:txBody>
          <a:bodyPr wrap="square" rtlCol="0">
            <a:spAutoFit/>
          </a:bodyPr>
          <a:lstStyle/>
          <a:p>
            <a:r>
              <a:rPr lang="en-US" sz="2200" dirty="0">
                <a:solidFill>
                  <a:schemeClr val="bg1"/>
                </a:solidFill>
                <a:latin typeface="Times New Roman" panose="02020603050405020304" pitchFamily="18" charset="0"/>
                <a:cs typeface="Times New Roman" panose="02020603050405020304" pitchFamily="18" charset="0"/>
              </a:rPr>
              <a:t>The concept of self-healing materials was first proposed in the early 2000s by Dr. Scott White and his research team at the University of Illinois at Urbana-Champaign. Their pioneering work, published in 2001, introduced a microcapsule-based self-healing polymer that could repair cracks autonomously</a:t>
            </a:r>
          </a:p>
        </p:txBody>
      </p:sp>
      <p:sp>
        <p:nvSpPr>
          <p:cNvPr id="25" name="TextBox 24">
            <a:extLst>
              <a:ext uri="{FF2B5EF4-FFF2-40B4-BE49-F238E27FC236}">
                <a16:creationId xmlns:a16="http://schemas.microsoft.com/office/drawing/2014/main" id="{63E7F114-E366-4EAC-AA4A-ECDEE548B42D}"/>
              </a:ext>
            </a:extLst>
          </p:cNvPr>
          <p:cNvSpPr txBox="1"/>
          <p:nvPr/>
        </p:nvSpPr>
        <p:spPr>
          <a:xfrm>
            <a:off x="-6599735" y="3620962"/>
            <a:ext cx="6408712" cy="2123658"/>
          </a:xfrm>
          <a:prstGeom prst="rect">
            <a:avLst/>
          </a:prstGeom>
          <a:noFill/>
        </p:spPr>
        <p:txBody>
          <a:bodyPr wrap="square" rtlCol="0">
            <a:spAutoFit/>
          </a:bodyPr>
          <a:lstStyle/>
          <a:p>
            <a:r>
              <a:rPr lang="en-US" sz="2200" dirty="0">
                <a:solidFill>
                  <a:schemeClr val="bg1"/>
                </a:solidFill>
                <a:latin typeface="Times New Roman" panose="02020603050405020304" pitchFamily="18" charset="0"/>
                <a:cs typeface="Times New Roman" panose="02020603050405020304" pitchFamily="18" charset="0"/>
              </a:rPr>
              <a:t>Self-healing materials draw inspiration from nature, where biological systems repair damaged tissues through complex processes. These principles support the analysis of various approaches, including </a:t>
            </a:r>
            <a:r>
              <a:rPr lang="en-US" sz="2200" dirty="0" err="1">
                <a:solidFill>
                  <a:schemeClr val="bg1"/>
                </a:solidFill>
                <a:latin typeface="Times New Roman" panose="02020603050405020304" pitchFamily="18" charset="0"/>
                <a:cs typeface="Times New Roman" panose="02020603050405020304" pitchFamily="18" charset="0"/>
              </a:rPr>
              <a:t>nano</a:t>
            </a:r>
            <a:r>
              <a:rPr lang="en-US" sz="2200" dirty="0">
                <a:solidFill>
                  <a:schemeClr val="bg1"/>
                </a:solidFill>
                <a:latin typeface="Times New Roman" panose="02020603050405020304" pitchFamily="18" charset="0"/>
                <a:cs typeface="Times New Roman" panose="02020603050405020304" pitchFamily="18" charset="0"/>
              </a:rPr>
              <a:t>-beam healing elements, passive self-healing, autonomic self-healing, and ballistic self-repair.</a:t>
            </a:r>
          </a:p>
        </p:txBody>
      </p:sp>
      <p:pic>
        <p:nvPicPr>
          <p:cNvPr id="26" name="Graphic 25" descr="Line arrow Slight curve">
            <a:extLst>
              <a:ext uri="{FF2B5EF4-FFF2-40B4-BE49-F238E27FC236}">
                <a16:creationId xmlns:a16="http://schemas.microsoft.com/office/drawing/2014/main" id="{05C610F9-A48A-4029-B272-95B125680C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9658" y="1366065"/>
            <a:ext cx="669923" cy="669923"/>
          </a:xfrm>
          <a:prstGeom prst="rect">
            <a:avLst/>
          </a:prstGeom>
        </p:spPr>
      </p:pic>
      <p:pic>
        <p:nvPicPr>
          <p:cNvPr id="27" name="Graphic 26" descr="Line arrow Slight curve">
            <a:extLst>
              <a:ext uri="{FF2B5EF4-FFF2-40B4-BE49-F238E27FC236}">
                <a16:creationId xmlns:a16="http://schemas.microsoft.com/office/drawing/2014/main" id="{627653C7-A2D5-4710-9D60-2B6284BEE6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9659" y="3494597"/>
            <a:ext cx="669923" cy="669923"/>
          </a:xfrm>
          <a:prstGeom prst="rect">
            <a:avLst/>
          </a:prstGeom>
        </p:spPr>
      </p:pic>
    </p:spTree>
    <p:extLst>
      <p:ext uri="{BB962C8B-B14F-4D97-AF65-F5344CB8AC3E}">
        <p14:creationId xmlns:p14="http://schemas.microsoft.com/office/powerpoint/2010/main" val="3960516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0">
            <a:extLst>
              <a:ext uri="{FF2B5EF4-FFF2-40B4-BE49-F238E27FC236}">
                <a16:creationId xmlns:a16="http://schemas.microsoft.com/office/drawing/2014/main" id="{C7DBA147-0A19-49CC-8F91-E84F7AE99489}"/>
              </a:ext>
            </a:extLst>
          </p:cNvPr>
          <p:cNvSpPr/>
          <p:nvPr/>
        </p:nvSpPr>
        <p:spPr>
          <a:xfrm>
            <a:off x="0" y="-1052736"/>
            <a:ext cx="12192000" cy="1052736"/>
          </a:xfrm>
          <a:prstGeom prst="rect">
            <a:avLst/>
          </a:prstGeom>
          <a:noFill/>
        </p:spPr>
        <p:txBody>
          <a:bodyPr wrap="square" lIns="0" tIns="0" rIns="0" bIns="0" rtlCol="0" anchor="t"/>
          <a:lstStyle/>
          <a:p>
            <a:pPr algn="ctr">
              <a:lnSpc>
                <a:spcPct val="150000"/>
              </a:lnSpc>
            </a:pPr>
            <a:r>
              <a:rPr lang="en-US" sz="4400" dirty="0">
                <a:solidFill>
                  <a:srgbClr val="33CC33"/>
                </a:solidFill>
                <a:latin typeface="Instrument Sans Medium" pitchFamily="34" charset="0"/>
                <a:ea typeface="Instrument Sans Medium" pitchFamily="34" charset="-122"/>
                <a:cs typeface="Instrument Sans Medium" pitchFamily="34" charset="-120"/>
              </a:rPr>
              <a:t>Self-Healing Material Background</a:t>
            </a:r>
            <a:endParaRPr lang="en-US" sz="4400" dirty="0">
              <a:solidFill>
                <a:srgbClr val="33CC33"/>
              </a:solidFill>
            </a:endParaRPr>
          </a:p>
        </p:txBody>
      </p:sp>
      <p:sp>
        <p:nvSpPr>
          <p:cNvPr id="3" name="Rectangle 2">
            <a:extLst>
              <a:ext uri="{FF2B5EF4-FFF2-40B4-BE49-F238E27FC236}">
                <a16:creationId xmlns:a16="http://schemas.microsoft.com/office/drawing/2014/main" id="{8067A9C4-058F-4CE4-8F6A-602D4352DAAF}"/>
              </a:ext>
            </a:extLst>
          </p:cNvPr>
          <p:cNvSpPr/>
          <p:nvPr/>
        </p:nvSpPr>
        <p:spPr>
          <a:xfrm>
            <a:off x="13931401" y="615133"/>
            <a:ext cx="2279576" cy="6817251"/>
          </a:xfrm>
          <a:prstGeom prst="rect">
            <a:avLst/>
          </a:prstGeom>
        </p:spPr>
        <p:txBody>
          <a:bodyPr wrap="square">
            <a:spAutoFit/>
          </a:bodyPr>
          <a:lstStyle/>
          <a:p>
            <a:pPr algn="ctr"/>
            <a:r>
              <a:rPr lang="en-US" sz="1900" b="0" i="0" dirty="0">
                <a:solidFill>
                  <a:srgbClr val="DADFE1"/>
                </a:solidFill>
                <a:effectLst/>
                <a:latin typeface="Inter" panose="020B0604020202020204" charset="0"/>
              </a:rPr>
              <a:t>Self-healing materials are </a:t>
            </a:r>
            <a:r>
              <a:rPr lang="en-US" sz="1900" b="1" i="0" dirty="0">
                <a:solidFill>
                  <a:srgbClr val="DADFE1"/>
                </a:solidFill>
                <a:effectLst/>
                <a:latin typeface="Inter" panose="020B0604020202020204" charset="0"/>
              </a:rPr>
              <a:t>artificial or synthetically created substances that possess the ability to automatically repair damages to themselves without external diagnosis or human intervention</a:t>
            </a:r>
            <a:r>
              <a:rPr lang="en-US" sz="1900" b="0" i="0" dirty="0">
                <a:solidFill>
                  <a:srgbClr val="DADFE1"/>
                </a:solidFill>
                <a:effectLst/>
                <a:latin typeface="Inter" panose="020B0604020202020204" charset="0"/>
              </a:rPr>
              <a:t>. The theoretical background of self-healing materials encompasses various mechanisms and approaches, including:</a:t>
            </a:r>
            <a:endParaRPr lang="en-IN" sz="1900" dirty="0"/>
          </a:p>
        </p:txBody>
      </p:sp>
      <p:grpSp>
        <p:nvGrpSpPr>
          <p:cNvPr id="2" name="Group 1">
            <a:extLst>
              <a:ext uri="{FF2B5EF4-FFF2-40B4-BE49-F238E27FC236}">
                <a16:creationId xmlns:a16="http://schemas.microsoft.com/office/drawing/2014/main" id="{2012BBCD-68B2-467D-98DB-5F7ECB852C2A}"/>
              </a:ext>
            </a:extLst>
          </p:cNvPr>
          <p:cNvGrpSpPr/>
          <p:nvPr/>
        </p:nvGrpSpPr>
        <p:grpSpPr>
          <a:xfrm>
            <a:off x="163039" y="7317432"/>
            <a:ext cx="11865921" cy="4626237"/>
            <a:chOff x="163040" y="2042925"/>
            <a:chExt cx="11865921" cy="4626237"/>
          </a:xfrm>
        </p:grpSpPr>
        <p:sp>
          <p:nvSpPr>
            <p:cNvPr id="6" name="TextBox 5">
              <a:extLst>
                <a:ext uri="{FF2B5EF4-FFF2-40B4-BE49-F238E27FC236}">
                  <a16:creationId xmlns:a16="http://schemas.microsoft.com/office/drawing/2014/main" id="{30703AEF-1A1C-4726-B1CC-98638BDE0BFF}"/>
                </a:ext>
              </a:extLst>
            </p:cNvPr>
            <p:cNvSpPr txBox="1"/>
            <p:nvPr/>
          </p:nvSpPr>
          <p:spPr>
            <a:xfrm>
              <a:off x="9337284" y="2042925"/>
              <a:ext cx="2691677" cy="3477875"/>
            </a:xfrm>
            <a:prstGeom prst="rect">
              <a:avLst/>
            </a:prstGeom>
            <a:solidFill>
              <a:schemeClr val="tx1">
                <a:lumMod val="50000"/>
                <a:lumOff val="50000"/>
              </a:schemeClr>
            </a:solidFill>
          </p:spPr>
          <p:txBody>
            <a:bodyPr wrap="square" rtlCol="0">
              <a:spAutoFit/>
            </a:bodyPr>
            <a:lstStyle/>
            <a:p>
              <a:r>
                <a:rPr lang="en-US" sz="2200" b="1" dirty="0">
                  <a:solidFill>
                    <a:schemeClr val="bg1"/>
                  </a:solidFill>
                  <a:latin typeface="Inter" panose="020B0604020202020204" charset="0"/>
                </a:rPr>
                <a:t>4</a:t>
              </a:r>
              <a:r>
                <a:rPr lang="en-US" sz="2200" b="1" i="0" dirty="0">
                  <a:solidFill>
                    <a:schemeClr val="bg1"/>
                  </a:solidFill>
                  <a:effectLst/>
                  <a:latin typeface="Inter" panose="020B0604020202020204" charset="0"/>
                </a:rPr>
                <a:t>. Non-Autonomic Self-Healing</a:t>
              </a:r>
              <a:r>
                <a:rPr lang="en-US" sz="2200" b="0" i="0" dirty="0">
                  <a:solidFill>
                    <a:schemeClr val="bg1"/>
                  </a:solidFill>
                  <a:effectLst/>
                  <a:latin typeface="Inter" panose="020B0604020202020204" charset="0"/>
                </a:rPr>
                <a:t>: Materials that require an external trigger, such as heat, light, or mechanical stress, to initiate the healing process.</a:t>
              </a:r>
            </a:p>
            <a:p>
              <a:endParaRPr lang="en-IN" sz="2200" dirty="0">
                <a:solidFill>
                  <a:schemeClr val="bg1"/>
                </a:solidFill>
              </a:endParaRPr>
            </a:p>
          </p:txBody>
        </p:sp>
        <p:sp>
          <p:nvSpPr>
            <p:cNvPr id="5" name="TextBox 4">
              <a:extLst>
                <a:ext uri="{FF2B5EF4-FFF2-40B4-BE49-F238E27FC236}">
                  <a16:creationId xmlns:a16="http://schemas.microsoft.com/office/drawing/2014/main" id="{1E3FD0DF-7A21-4B82-8FC0-2FC35FC96B1D}"/>
                </a:ext>
              </a:extLst>
            </p:cNvPr>
            <p:cNvSpPr txBox="1"/>
            <p:nvPr/>
          </p:nvSpPr>
          <p:spPr>
            <a:xfrm>
              <a:off x="6308724" y="2042925"/>
              <a:ext cx="2691677" cy="4154984"/>
            </a:xfrm>
            <a:prstGeom prst="rect">
              <a:avLst/>
            </a:prstGeom>
            <a:solidFill>
              <a:schemeClr val="tx1">
                <a:lumMod val="50000"/>
                <a:lumOff val="50000"/>
              </a:schemeClr>
            </a:solidFill>
          </p:spPr>
          <p:txBody>
            <a:bodyPr wrap="square" rtlCol="0">
              <a:spAutoFit/>
            </a:bodyPr>
            <a:lstStyle/>
            <a:p>
              <a:r>
                <a:rPr lang="en-US" sz="2200" b="1" dirty="0">
                  <a:solidFill>
                    <a:schemeClr val="bg1"/>
                  </a:solidFill>
                  <a:latin typeface="Inter" panose="020B0604020202020204" charset="0"/>
                </a:rPr>
                <a:t>3</a:t>
              </a:r>
              <a:r>
                <a:rPr lang="en-US" sz="2200" b="1" i="0" dirty="0">
                  <a:solidFill>
                    <a:schemeClr val="bg1"/>
                  </a:solidFill>
                  <a:effectLst/>
                  <a:latin typeface="Inter" panose="020B0604020202020204" charset="0"/>
                </a:rPr>
                <a:t>. Autonomic Self-Healing</a:t>
              </a:r>
              <a:r>
                <a:rPr lang="en-US" sz="2200" b="0" i="0" dirty="0">
                  <a:solidFill>
                    <a:schemeClr val="bg1"/>
                  </a:solidFill>
                  <a:effectLst/>
                  <a:latin typeface="Inter" panose="020B0604020202020204" charset="0"/>
                </a:rPr>
                <a:t>: Materials that can initiate the healing process without external stimuli, relying on intrinsic mechanisms such as chemical reactions or physical processes.</a:t>
              </a:r>
            </a:p>
            <a:p>
              <a:endParaRPr lang="en-IN" sz="2200" dirty="0">
                <a:solidFill>
                  <a:schemeClr val="bg1"/>
                </a:solidFill>
                <a:highlight>
                  <a:srgbClr val="000000"/>
                </a:highlight>
              </a:endParaRPr>
            </a:p>
          </p:txBody>
        </p:sp>
        <p:sp>
          <p:nvSpPr>
            <p:cNvPr id="7" name="TextBox 6">
              <a:extLst>
                <a:ext uri="{FF2B5EF4-FFF2-40B4-BE49-F238E27FC236}">
                  <a16:creationId xmlns:a16="http://schemas.microsoft.com/office/drawing/2014/main" id="{188D97DF-4523-49E7-94A0-BECE26111828}"/>
                </a:ext>
              </a:extLst>
            </p:cNvPr>
            <p:cNvSpPr txBox="1"/>
            <p:nvPr/>
          </p:nvSpPr>
          <p:spPr>
            <a:xfrm>
              <a:off x="3191600" y="2052514"/>
              <a:ext cx="2691677" cy="4493538"/>
            </a:xfrm>
            <a:prstGeom prst="rect">
              <a:avLst/>
            </a:prstGeom>
            <a:solidFill>
              <a:schemeClr val="tx1">
                <a:lumMod val="50000"/>
                <a:lumOff val="50000"/>
              </a:schemeClr>
            </a:solidFill>
          </p:spPr>
          <p:txBody>
            <a:bodyPr wrap="square" rtlCol="0">
              <a:spAutoFit/>
            </a:bodyPr>
            <a:lstStyle/>
            <a:p>
              <a:r>
                <a:rPr lang="en-US" sz="2200" b="1" dirty="0">
                  <a:solidFill>
                    <a:schemeClr val="bg1"/>
                  </a:solidFill>
                  <a:latin typeface="Inter" panose="020B0604020202020204" charset="0"/>
                </a:rPr>
                <a:t>2. Extrinsic Self-Healing</a:t>
              </a:r>
              <a:r>
                <a:rPr lang="en-US" sz="2200" dirty="0">
                  <a:solidFill>
                    <a:schemeClr val="bg1"/>
                  </a:solidFill>
                  <a:latin typeface="Inter" panose="020B0604020202020204" charset="0"/>
                </a:rPr>
                <a:t>: Materials containing a secondary phase or agent that provides the self-healing capability. This agent can be a liquid, gel, or solid that flows into the damaged area to repair cracks or defects.</a:t>
              </a:r>
            </a:p>
          </p:txBody>
        </p:sp>
        <p:sp>
          <p:nvSpPr>
            <p:cNvPr id="4" name="Rectangle 3">
              <a:extLst>
                <a:ext uri="{FF2B5EF4-FFF2-40B4-BE49-F238E27FC236}">
                  <a16:creationId xmlns:a16="http://schemas.microsoft.com/office/drawing/2014/main" id="{11E90E8D-124B-478C-A4CB-E347DDD20A49}"/>
                </a:ext>
              </a:extLst>
            </p:cNvPr>
            <p:cNvSpPr/>
            <p:nvPr/>
          </p:nvSpPr>
          <p:spPr>
            <a:xfrm>
              <a:off x="163040" y="2052514"/>
              <a:ext cx="2691677" cy="4616648"/>
            </a:xfrm>
            <a:prstGeom prst="rect">
              <a:avLst/>
            </a:prstGeom>
            <a:solidFill>
              <a:schemeClr val="tx1">
                <a:lumMod val="50000"/>
                <a:lumOff val="50000"/>
              </a:schemeClr>
            </a:solidFill>
          </p:spPr>
          <p:txBody>
            <a:bodyPr wrap="square">
              <a:spAutoFit/>
            </a:bodyPr>
            <a:lstStyle/>
            <a:p>
              <a:pPr>
                <a:buFont typeface="+mj-lt"/>
                <a:buAutoNum type="arabicPeriod"/>
              </a:pPr>
              <a:r>
                <a:rPr lang="en-US" sz="2100" b="1" i="0" dirty="0">
                  <a:solidFill>
                    <a:schemeClr val="bg1"/>
                  </a:solidFill>
                  <a:effectLst/>
                  <a:latin typeface="Inter" panose="020B0604020202020204" charset="0"/>
                </a:rPr>
                <a:t>Intrinsic Self-Healing</a:t>
              </a:r>
              <a:r>
                <a:rPr lang="en-US" sz="2100" b="0" i="0" dirty="0">
                  <a:solidFill>
                    <a:schemeClr val="bg1"/>
                  </a:solidFill>
                  <a:effectLst/>
                  <a:latin typeface="Inter" panose="020B0604020202020204" charset="0"/>
                </a:rPr>
                <a:t>: Materials with inherent self-healing capabilities, where the repair process is triggered by micro-damage or stress. Examples include polymers with cross-linked networks, which can reform broken bonds to restore material integrity.</a:t>
              </a:r>
            </a:p>
          </p:txBody>
        </p:sp>
      </p:grpSp>
      <p:sp>
        <p:nvSpPr>
          <p:cNvPr id="12" name="Text 0">
            <a:extLst>
              <a:ext uri="{FF2B5EF4-FFF2-40B4-BE49-F238E27FC236}">
                <a16:creationId xmlns:a16="http://schemas.microsoft.com/office/drawing/2014/main" id="{E30F483F-1CEC-4673-9D96-334FA2C45AB9}"/>
              </a:ext>
            </a:extLst>
          </p:cNvPr>
          <p:cNvSpPr/>
          <p:nvPr/>
        </p:nvSpPr>
        <p:spPr>
          <a:xfrm>
            <a:off x="0" y="0"/>
            <a:ext cx="12192000" cy="1230266"/>
          </a:xfrm>
          <a:prstGeom prst="rect">
            <a:avLst/>
          </a:prstGeom>
          <a:solidFill>
            <a:schemeClr val="tx1"/>
          </a:solidFill>
        </p:spPr>
        <p:txBody>
          <a:bodyPr wrap="square" lIns="0" tIns="0" rIns="0" bIns="0" rtlCol="0" anchor="t"/>
          <a:lstStyle/>
          <a:p>
            <a:pPr algn="ctr">
              <a:lnSpc>
                <a:spcPct val="150000"/>
              </a:lnSpc>
            </a:pPr>
            <a:r>
              <a:rPr lang="en-US" sz="4800" dirty="0">
                <a:solidFill>
                  <a:srgbClr val="33CC33"/>
                </a:solidFill>
                <a:ea typeface="Instrument Sans Medium" pitchFamily="34" charset="-122"/>
                <a:cs typeface="Instrument Sans Medium" pitchFamily="34" charset="-120"/>
              </a:rPr>
              <a:t>Origins And Principles</a:t>
            </a:r>
            <a:endParaRPr lang="en-US" sz="4800" dirty="0">
              <a:solidFill>
                <a:srgbClr val="33CC33"/>
              </a:solidFill>
            </a:endParaRPr>
          </a:p>
        </p:txBody>
      </p:sp>
      <p:pic>
        <p:nvPicPr>
          <p:cNvPr id="14" name="Picture 13">
            <a:extLst>
              <a:ext uri="{FF2B5EF4-FFF2-40B4-BE49-F238E27FC236}">
                <a16:creationId xmlns:a16="http://schemas.microsoft.com/office/drawing/2014/main" id="{899DF7AC-AF89-4E89-9314-51475C03E235}"/>
              </a:ext>
            </a:extLst>
          </p:cNvPr>
          <p:cNvPicPr>
            <a:picLocks noChangeAspect="1"/>
          </p:cNvPicPr>
          <p:nvPr/>
        </p:nvPicPr>
        <p:blipFill rotWithShape="1">
          <a:blip r:embed="rId2"/>
          <a:srcRect l="11072" r="11118"/>
          <a:stretch/>
        </p:blipFill>
        <p:spPr>
          <a:xfrm>
            <a:off x="7522689" y="1475393"/>
            <a:ext cx="4669311" cy="4397467"/>
          </a:xfrm>
          <a:prstGeom prst="rect">
            <a:avLst/>
          </a:prstGeom>
        </p:spPr>
      </p:pic>
      <p:sp>
        <p:nvSpPr>
          <p:cNvPr id="15" name="TextBox 14">
            <a:extLst>
              <a:ext uri="{FF2B5EF4-FFF2-40B4-BE49-F238E27FC236}">
                <a16:creationId xmlns:a16="http://schemas.microsoft.com/office/drawing/2014/main" id="{348D5517-6AF8-4AE7-B6EE-3E24A3E80E7C}"/>
              </a:ext>
            </a:extLst>
          </p:cNvPr>
          <p:cNvSpPr txBox="1"/>
          <p:nvPr/>
        </p:nvSpPr>
        <p:spPr>
          <a:xfrm>
            <a:off x="849860" y="1619606"/>
            <a:ext cx="6408712" cy="2123658"/>
          </a:xfrm>
          <a:prstGeom prst="rect">
            <a:avLst/>
          </a:prstGeom>
          <a:noFill/>
        </p:spPr>
        <p:txBody>
          <a:bodyPr wrap="square" rtlCol="0">
            <a:spAutoFit/>
          </a:bodyPr>
          <a:lstStyle/>
          <a:p>
            <a:r>
              <a:rPr lang="en-US" sz="2200" dirty="0">
                <a:solidFill>
                  <a:schemeClr val="bg1"/>
                </a:solidFill>
                <a:latin typeface="Times New Roman" panose="02020603050405020304" pitchFamily="18" charset="0"/>
                <a:ea typeface="Instrument Sans Medium"/>
                <a:cs typeface="Times New Roman" panose="02020603050405020304" pitchFamily="18" charset="0"/>
              </a:rPr>
              <a:t>The concept of self-healing materials was first proposed in the early 2000s by Dr. Scott White and his research team at the University of Illinois at Urbana-Champaign. Their pioneering work, published in 2001, introduced a microcapsule-based self-healing polymer that could repair cracks autonomously</a:t>
            </a:r>
          </a:p>
        </p:txBody>
      </p:sp>
      <p:sp>
        <p:nvSpPr>
          <p:cNvPr id="17" name="TextBox 16">
            <a:extLst>
              <a:ext uri="{FF2B5EF4-FFF2-40B4-BE49-F238E27FC236}">
                <a16:creationId xmlns:a16="http://schemas.microsoft.com/office/drawing/2014/main" id="{BD451AC5-BEFA-41A0-B942-85BE6D7D95BE}"/>
              </a:ext>
            </a:extLst>
          </p:cNvPr>
          <p:cNvSpPr txBox="1"/>
          <p:nvPr/>
        </p:nvSpPr>
        <p:spPr>
          <a:xfrm>
            <a:off x="818544" y="3927273"/>
            <a:ext cx="6408712" cy="2123658"/>
          </a:xfrm>
          <a:prstGeom prst="rect">
            <a:avLst/>
          </a:prstGeom>
          <a:noFill/>
        </p:spPr>
        <p:txBody>
          <a:bodyPr wrap="square" rtlCol="0">
            <a:spAutoFit/>
          </a:bodyPr>
          <a:lstStyle/>
          <a:p>
            <a:r>
              <a:rPr lang="en-US" sz="2200" dirty="0">
                <a:solidFill>
                  <a:schemeClr val="bg1"/>
                </a:solidFill>
                <a:latin typeface="Times New Roman" panose="02020603050405020304" pitchFamily="18" charset="0"/>
                <a:ea typeface="Instrument Sans Medium"/>
                <a:cs typeface="Times New Roman" panose="02020603050405020304" pitchFamily="18" charset="0"/>
              </a:rPr>
              <a:t>Self-healing materials draw inspiration from nature, where biological systems repair damaged tissues through complex processes. These principles support the analysis of various approaches, including </a:t>
            </a:r>
            <a:r>
              <a:rPr lang="en-US" sz="2200" dirty="0" err="1">
                <a:solidFill>
                  <a:schemeClr val="bg1"/>
                </a:solidFill>
                <a:latin typeface="Times New Roman" panose="02020603050405020304" pitchFamily="18" charset="0"/>
                <a:ea typeface="Instrument Sans Medium"/>
                <a:cs typeface="Times New Roman" panose="02020603050405020304" pitchFamily="18" charset="0"/>
              </a:rPr>
              <a:t>nano</a:t>
            </a:r>
            <a:r>
              <a:rPr lang="en-US" sz="2200" dirty="0">
                <a:solidFill>
                  <a:schemeClr val="bg1"/>
                </a:solidFill>
                <a:latin typeface="Times New Roman" panose="02020603050405020304" pitchFamily="18" charset="0"/>
                <a:ea typeface="Instrument Sans Medium"/>
                <a:cs typeface="Times New Roman" panose="02020603050405020304" pitchFamily="18" charset="0"/>
              </a:rPr>
              <a:t>-beam healing elements, passive self-healing, autonomic self-healing, and ballistic self-repair.</a:t>
            </a:r>
          </a:p>
        </p:txBody>
      </p:sp>
      <p:pic>
        <p:nvPicPr>
          <p:cNvPr id="21" name="Graphic 20" descr="Line arrow Slight curve">
            <a:extLst>
              <a:ext uri="{FF2B5EF4-FFF2-40B4-BE49-F238E27FC236}">
                <a16:creationId xmlns:a16="http://schemas.microsoft.com/office/drawing/2014/main" id="{C007DF6D-9D74-416A-A209-EE418AF7DE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758" y="1475393"/>
            <a:ext cx="669923" cy="669923"/>
          </a:xfrm>
          <a:prstGeom prst="rect">
            <a:avLst/>
          </a:prstGeom>
        </p:spPr>
      </p:pic>
      <p:pic>
        <p:nvPicPr>
          <p:cNvPr id="22" name="Graphic 21" descr="Line arrow Slight curve">
            <a:extLst>
              <a:ext uri="{FF2B5EF4-FFF2-40B4-BE49-F238E27FC236}">
                <a16:creationId xmlns:a16="http://schemas.microsoft.com/office/drawing/2014/main" id="{C5BD6091-DFA1-42E5-AEBE-207DF811D4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757" y="3743264"/>
            <a:ext cx="669923" cy="669923"/>
          </a:xfrm>
          <a:prstGeom prst="rect">
            <a:avLst/>
          </a:prstGeom>
        </p:spPr>
      </p:pic>
    </p:spTree>
    <p:extLst>
      <p:ext uri="{BB962C8B-B14F-4D97-AF65-F5344CB8AC3E}">
        <p14:creationId xmlns:p14="http://schemas.microsoft.com/office/powerpoint/2010/main" val="3182972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ext 0">
            <a:extLst>
              <a:ext uri="{FF2B5EF4-FFF2-40B4-BE49-F238E27FC236}">
                <a16:creationId xmlns:a16="http://schemas.microsoft.com/office/drawing/2014/main" id="{E30F483F-1CEC-4673-9D96-334FA2C45AB9}"/>
              </a:ext>
            </a:extLst>
          </p:cNvPr>
          <p:cNvSpPr/>
          <p:nvPr/>
        </p:nvSpPr>
        <p:spPr>
          <a:xfrm>
            <a:off x="0" y="-1425348"/>
            <a:ext cx="12192000" cy="1230266"/>
          </a:xfrm>
          <a:prstGeom prst="rect">
            <a:avLst/>
          </a:prstGeom>
          <a:solidFill>
            <a:schemeClr val="tx1"/>
          </a:solidFill>
        </p:spPr>
        <p:txBody>
          <a:bodyPr wrap="square" lIns="0" tIns="0" rIns="0" bIns="0" rtlCol="0" anchor="t"/>
          <a:lstStyle/>
          <a:p>
            <a:pPr algn="ctr">
              <a:lnSpc>
                <a:spcPct val="150000"/>
              </a:lnSpc>
            </a:pPr>
            <a:r>
              <a:rPr lang="en-US" sz="4800" dirty="0">
                <a:solidFill>
                  <a:srgbClr val="33CC33"/>
                </a:solidFill>
                <a:latin typeface="Instrument Sans Medium" pitchFamily="34" charset="0"/>
                <a:ea typeface="Instrument Sans Medium" pitchFamily="34" charset="-122"/>
                <a:cs typeface="Instrument Sans Medium" pitchFamily="34" charset="-120"/>
              </a:rPr>
              <a:t>Origins And Principles</a:t>
            </a:r>
            <a:endParaRPr lang="en-US" sz="4800" dirty="0">
              <a:solidFill>
                <a:srgbClr val="33CC33"/>
              </a:solidFill>
            </a:endParaRPr>
          </a:p>
        </p:txBody>
      </p:sp>
      <p:pic>
        <p:nvPicPr>
          <p:cNvPr id="14" name="Picture 13">
            <a:extLst>
              <a:ext uri="{FF2B5EF4-FFF2-40B4-BE49-F238E27FC236}">
                <a16:creationId xmlns:a16="http://schemas.microsoft.com/office/drawing/2014/main" id="{899DF7AC-AF89-4E89-9314-51475C03E235}"/>
              </a:ext>
            </a:extLst>
          </p:cNvPr>
          <p:cNvPicPr>
            <a:picLocks noChangeAspect="1"/>
          </p:cNvPicPr>
          <p:nvPr/>
        </p:nvPicPr>
        <p:blipFill rotWithShape="1">
          <a:blip r:embed="rId2"/>
          <a:srcRect l="11072" r="11118"/>
          <a:stretch/>
        </p:blipFill>
        <p:spPr>
          <a:xfrm>
            <a:off x="12648728" y="1230266"/>
            <a:ext cx="4669311" cy="4397467"/>
          </a:xfrm>
          <a:prstGeom prst="rect">
            <a:avLst/>
          </a:prstGeom>
        </p:spPr>
      </p:pic>
      <p:sp>
        <p:nvSpPr>
          <p:cNvPr id="15" name="TextBox 14">
            <a:extLst>
              <a:ext uri="{FF2B5EF4-FFF2-40B4-BE49-F238E27FC236}">
                <a16:creationId xmlns:a16="http://schemas.microsoft.com/office/drawing/2014/main" id="{348D5517-6AF8-4AE7-B6EE-3E24A3E80E7C}"/>
              </a:ext>
            </a:extLst>
          </p:cNvPr>
          <p:cNvSpPr txBox="1"/>
          <p:nvPr/>
        </p:nvSpPr>
        <p:spPr>
          <a:xfrm>
            <a:off x="-6865440" y="1401353"/>
            <a:ext cx="6408712" cy="984885"/>
          </a:xfrm>
          <a:prstGeom prst="rect">
            <a:avLst/>
          </a:prstGeom>
          <a:noFill/>
        </p:spPr>
        <p:txBody>
          <a:bodyPr wrap="square" rtlCol="0">
            <a:spAutoFit/>
          </a:bodyPr>
          <a:lstStyle/>
          <a:p>
            <a:r>
              <a:rPr lang="en-US" sz="1450" dirty="0">
                <a:solidFill>
                  <a:schemeClr val="bg1"/>
                </a:solidFill>
                <a:latin typeface="Times New Roman" panose="02020603050405020304" pitchFamily="18" charset="0"/>
                <a:ea typeface="Instrument Sans Medium"/>
                <a:cs typeface="Times New Roman" panose="02020603050405020304" pitchFamily="18" charset="0"/>
              </a:rPr>
              <a:t>The concept of self-healing materials was first proposed in the early 2000s by Dr. Scott White and his research team at the University of Illinois at Urbana-Champaign. Their pioneering work, published in 2001, introduced a microcapsule-based self-healing polymer that could repair cracks autonomously</a:t>
            </a:r>
          </a:p>
        </p:txBody>
      </p:sp>
      <p:sp>
        <p:nvSpPr>
          <p:cNvPr id="17" name="TextBox 16">
            <a:extLst>
              <a:ext uri="{FF2B5EF4-FFF2-40B4-BE49-F238E27FC236}">
                <a16:creationId xmlns:a16="http://schemas.microsoft.com/office/drawing/2014/main" id="{BD451AC5-BEFA-41A0-B942-85BE6D7D95BE}"/>
              </a:ext>
            </a:extLst>
          </p:cNvPr>
          <p:cNvSpPr txBox="1"/>
          <p:nvPr/>
        </p:nvSpPr>
        <p:spPr>
          <a:xfrm>
            <a:off x="-6882619" y="3512037"/>
            <a:ext cx="6408712" cy="984885"/>
          </a:xfrm>
          <a:prstGeom prst="rect">
            <a:avLst/>
          </a:prstGeom>
          <a:noFill/>
        </p:spPr>
        <p:txBody>
          <a:bodyPr wrap="square" rtlCol="0">
            <a:spAutoFit/>
          </a:bodyPr>
          <a:lstStyle/>
          <a:p>
            <a:r>
              <a:rPr lang="en-US" sz="1450" dirty="0">
                <a:solidFill>
                  <a:schemeClr val="bg1"/>
                </a:solidFill>
                <a:latin typeface="Times New Roman" panose="02020603050405020304" pitchFamily="18" charset="0"/>
                <a:ea typeface="Instrument Sans Medium"/>
                <a:cs typeface="Times New Roman" panose="02020603050405020304" pitchFamily="18" charset="0"/>
              </a:rPr>
              <a:t>Self-healing materials draw inspiration from nature, where biological systems repair damaged tissues through complex processes. These principles support the analysis of various approaches, including </a:t>
            </a:r>
            <a:r>
              <a:rPr lang="en-US" sz="1450" dirty="0" err="1">
                <a:solidFill>
                  <a:schemeClr val="bg1"/>
                </a:solidFill>
                <a:latin typeface="Times New Roman" panose="02020603050405020304" pitchFamily="18" charset="0"/>
                <a:ea typeface="Instrument Sans Medium"/>
                <a:cs typeface="Times New Roman" panose="02020603050405020304" pitchFamily="18" charset="0"/>
              </a:rPr>
              <a:t>nano</a:t>
            </a:r>
            <a:r>
              <a:rPr lang="en-US" sz="1450" dirty="0">
                <a:solidFill>
                  <a:schemeClr val="bg1"/>
                </a:solidFill>
                <a:latin typeface="Times New Roman" panose="02020603050405020304" pitchFamily="18" charset="0"/>
                <a:ea typeface="Instrument Sans Medium"/>
                <a:cs typeface="Times New Roman" panose="02020603050405020304" pitchFamily="18" charset="0"/>
              </a:rPr>
              <a:t>-beam healing elements, passive self-healing, autonomic self-healing, and ballistic self-repair.</a:t>
            </a:r>
          </a:p>
        </p:txBody>
      </p:sp>
      <p:pic>
        <p:nvPicPr>
          <p:cNvPr id="21" name="Graphic 20" descr="Line arrow Slight curve">
            <a:extLst>
              <a:ext uri="{FF2B5EF4-FFF2-40B4-BE49-F238E27FC236}">
                <a16:creationId xmlns:a16="http://schemas.microsoft.com/office/drawing/2014/main" id="{C007DF6D-9D74-416A-A209-EE418AF7DE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2542" y="1257140"/>
            <a:ext cx="669923" cy="669923"/>
          </a:xfrm>
          <a:prstGeom prst="rect">
            <a:avLst/>
          </a:prstGeom>
        </p:spPr>
      </p:pic>
      <p:pic>
        <p:nvPicPr>
          <p:cNvPr id="22" name="Graphic 21" descr="Line arrow Slight curve">
            <a:extLst>
              <a:ext uri="{FF2B5EF4-FFF2-40B4-BE49-F238E27FC236}">
                <a16:creationId xmlns:a16="http://schemas.microsoft.com/office/drawing/2014/main" id="{C5BD6091-DFA1-42E5-AEBE-207DF811D4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52543" y="3385672"/>
            <a:ext cx="669923" cy="669923"/>
          </a:xfrm>
          <a:prstGeom prst="rect">
            <a:avLst/>
          </a:prstGeom>
        </p:spPr>
      </p:pic>
      <p:sp>
        <p:nvSpPr>
          <p:cNvPr id="18" name="Shape 1">
            <a:extLst>
              <a:ext uri="{FF2B5EF4-FFF2-40B4-BE49-F238E27FC236}">
                <a16:creationId xmlns:a16="http://schemas.microsoft.com/office/drawing/2014/main" id="{07E8CCE6-A7E0-444A-A29A-D27060CBD81D}"/>
              </a:ext>
            </a:extLst>
          </p:cNvPr>
          <p:cNvSpPr/>
          <p:nvPr/>
        </p:nvSpPr>
        <p:spPr>
          <a:xfrm>
            <a:off x="-8257474" y="420162"/>
            <a:ext cx="100604" cy="5171630"/>
          </a:xfrm>
          <a:prstGeom prst="roundRect">
            <a:avLst>
              <a:gd name="adj" fmla="val 125296"/>
            </a:avLst>
          </a:prstGeom>
          <a:solidFill>
            <a:srgbClr val="5C5C61"/>
          </a:solidFill>
        </p:spPr>
        <p:txBody>
          <a:bodyPr/>
          <a:lstStyle/>
          <a:p>
            <a:endParaRPr lang="en-IN" sz="1450">
              <a:solidFill>
                <a:schemeClr val="bg1"/>
              </a:solidFill>
              <a:ea typeface="Instrument Sans Medium"/>
            </a:endParaRPr>
          </a:p>
        </p:txBody>
      </p:sp>
      <p:sp>
        <p:nvSpPr>
          <p:cNvPr id="19" name="Text 5">
            <a:extLst>
              <a:ext uri="{FF2B5EF4-FFF2-40B4-BE49-F238E27FC236}">
                <a16:creationId xmlns:a16="http://schemas.microsoft.com/office/drawing/2014/main" id="{59BA4294-EA4F-43A9-BE45-ECEBDB1ADFED}"/>
              </a:ext>
            </a:extLst>
          </p:cNvPr>
          <p:cNvSpPr/>
          <p:nvPr/>
        </p:nvSpPr>
        <p:spPr>
          <a:xfrm>
            <a:off x="-7159365" y="512726"/>
            <a:ext cx="2584847" cy="296294"/>
          </a:xfrm>
          <a:prstGeom prst="rect">
            <a:avLst/>
          </a:prstGeom>
          <a:noFill/>
        </p:spPr>
        <p:txBody>
          <a:bodyPr wrap="none" lIns="0" tIns="0" rIns="0" bIns="0" rtlCol="0" anchor="t"/>
          <a:lstStyle/>
          <a:p>
            <a:pPr>
              <a:lnSpc>
                <a:spcPts val="2300"/>
              </a:lnSpc>
            </a:pPr>
            <a:r>
              <a:rPr lang="en-US" sz="1450" b="1" dirty="0">
                <a:solidFill>
                  <a:schemeClr val="bg1"/>
                </a:solidFill>
                <a:latin typeface="Instrument Sans Medium" pitchFamily="34" charset="0"/>
                <a:ea typeface="Instrument Sans Medium"/>
                <a:cs typeface="Instrument Sans Medium" pitchFamily="34" charset="-120"/>
              </a:rPr>
              <a:t>Microcapsules :</a:t>
            </a:r>
            <a:endParaRPr lang="en-US" sz="1450" b="1" dirty="0">
              <a:solidFill>
                <a:schemeClr val="bg1"/>
              </a:solidFill>
              <a:ea typeface="Instrument Sans Medium"/>
            </a:endParaRPr>
          </a:p>
        </p:txBody>
      </p:sp>
      <p:sp>
        <p:nvSpPr>
          <p:cNvPr id="20" name="Text 10">
            <a:extLst>
              <a:ext uri="{FF2B5EF4-FFF2-40B4-BE49-F238E27FC236}">
                <a16:creationId xmlns:a16="http://schemas.microsoft.com/office/drawing/2014/main" id="{7F2B4723-15AE-4E27-9263-24E1DF16EC76}"/>
              </a:ext>
            </a:extLst>
          </p:cNvPr>
          <p:cNvSpPr/>
          <p:nvPr/>
        </p:nvSpPr>
        <p:spPr>
          <a:xfrm>
            <a:off x="-7159365" y="1930314"/>
            <a:ext cx="2386846" cy="427890"/>
          </a:xfrm>
          <a:prstGeom prst="rect">
            <a:avLst/>
          </a:prstGeom>
          <a:noFill/>
        </p:spPr>
        <p:txBody>
          <a:bodyPr wrap="none" lIns="0" tIns="0" rIns="0" bIns="0" rtlCol="0" anchor="t"/>
          <a:lstStyle/>
          <a:p>
            <a:pPr marL="0" indent="0" algn="l">
              <a:lnSpc>
                <a:spcPct val="150000"/>
              </a:lnSpc>
              <a:buNone/>
            </a:pPr>
            <a:r>
              <a:rPr lang="en-US" sz="1450" b="1" dirty="0">
                <a:solidFill>
                  <a:schemeClr val="bg1"/>
                </a:solidFill>
                <a:latin typeface="Instrument Sans Medium"/>
                <a:ea typeface="Instrument Sans Medium"/>
                <a:cs typeface="Instrument Sans Medium" pitchFamily="34" charset="-120"/>
              </a:rPr>
              <a:t>Vascular Networks :</a:t>
            </a:r>
            <a:endParaRPr lang="en-US" sz="1450" b="1" dirty="0">
              <a:solidFill>
                <a:schemeClr val="bg1"/>
              </a:solidFill>
              <a:latin typeface="Instrument Sans Medium"/>
              <a:ea typeface="Instrument Sans Medium"/>
            </a:endParaRPr>
          </a:p>
        </p:txBody>
      </p:sp>
      <p:sp>
        <p:nvSpPr>
          <p:cNvPr id="23" name="Text 15">
            <a:extLst>
              <a:ext uri="{FF2B5EF4-FFF2-40B4-BE49-F238E27FC236}">
                <a16:creationId xmlns:a16="http://schemas.microsoft.com/office/drawing/2014/main" id="{65475635-17D0-4ED8-BA6D-54566371E67F}"/>
              </a:ext>
            </a:extLst>
          </p:cNvPr>
          <p:cNvSpPr/>
          <p:nvPr/>
        </p:nvSpPr>
        <p:spPr>
          <a:xfrm>
            <a:off x="-7159365" y="3707281"/>
            <a:ext cx="2828106" cy="272530"/>
          </a:xfrm>
          <a:prstGeom prst="rect">
            <a:avLst/>
          </a:prstGeom>
          <a:noFill/>
        </p:spPr>
        <p:txBody>
          <a:bodyPr wrap="none" lIns="0" tIns="0" rIns="0" bIns="0" rtlCol="0" anchor="t"/>
          <a:lstStyle/>
          <a:p>
            <a:pPr>
              <a:lnSpc>
                <a:spcPts val="2300"/>
              </a:lnSpc>
            </a:pPr>
            <a:r>
              <a:rPr lang="en-US" sz="1450" b="1" dirty="0">
                <a:solidFill>
                  <a:schemeClr val="bg1"/>
                </a:solidFill>
                <a:latin typeface="Instrument Sans Medium" pitchFamily="34" charset="0"/>
                <a:ea typeface="Instrument Sans Medium"/>
                <a:cs typeface="Instrument Sans Medium" pitchFamily="34" charset="-120"/>
              </a:rPr>
              <a:t>Reversible Cross-Linking :</a:t>
            </a:r>
            <a:endParaRPr lang="en-US" sz="1450" b="1" dirty="0">
              <a:solidFill>
                <a:schemeClr val="bg1"/>
              </a:solidFill>
              <a:ea typeface="Instrument Sans Medium"/>
            </a:endParaRPr>
          </a:p>
        </p:txBody>
      </p:sp>
      <p:sp>
        <p:nvSpPr>
          <p:cNvPr id="24" name="Shape 2">
            <a:extLst>
              <a:ext uri="{FF2B5EF4-FFF2-40B4-BE49-F238E27FC236}">
                <a16:creationId xmlns:a16="http://schemas.microsoft.com/office/drawing/2014/main" id="{4035939D-0DFA-4A8A-BF00-1499219B823B}"/>
              </a:ext>
            </a:extLst>
          </p:cNvPr>
          <p:cNvSpPr/>
          <p:nvPr/>
        </p:nvSpPr>
        <p:spPr>
          <a:xfrm>
            <a:off x="-8012458" y="591472"/>
            <a:ext cx="748845" cy="44471"/>
          </a:xfrm>
          <a:prstGeom prst="roundRect">
            <a:avLst>
              <a:gd name="adj" fmla="val 125296"/>
            </a:avLst>
          </a:prstGeom>
          <a:solidFill>
            <a:srgbClr val="5C5C61"/>
          </a:solidFill>
        </p:spPr>
        <p:txBody>
          <a:bodyPr/>
          <a:lstStyle/>
          <a:p>
            <a:endParaRPr lang="en-IN" sz="1450">
              <a:solidFill>
                <a:schemeClr val="bg1"/>
              </a:solidFill>
              <a:latin typeface="Instrument Sans Medium"/>
              <a:ea typeface="Instrument Sans Medium"/>
            </a:endParaRPr>
          </a:p>
        </p:txBody>
      </p:sp>
      <p:sp>
        <p:nvSpPr>
          <p:cNvPr id="25" name="Shape 3">
            <a:extLst>
              <a:ext uri="{FF2B5EF4-FFF2-40B4-BE49-F238E27FC236}">
                <a16:creationId xmlns:a16="http://schemas.microsoft.com/office/drawing/2014/main" id="{654EA813-EF6E-4E40-9365-6A9486764927}"/>
              </a:ext>
            </a:extLst>
          </p:cNvPr>
          <p:cNvSpPr/>
          <p:nvPr/>
        </p:nvSpPr>
        <p:spPr>
          <a:xfrm>
            <a:off x="-8449616" y="420163"/>
            <a:ext cx="481353" cy="428257"/>
          </a:xfrm>
          <a:prstGeom prst="roundRect">
            <a:avLst>
              <a:gd name="adj" fmla="val 6668"/>
            </a:avLst>
          </a:prstGeom>
          <a:solidFill>
            <a:srgbClr val="434348"/>
          </a:solidFill>
        </p:spPr>
        <p:txBody>
          <a:bodyPr/>
          <a:lstStyle/>
          <a:p>
            <a:endParaRPr lang="en-IN" sz="1450">
              <a:solidFill>
                <a:schemeClr val="bg1"/>
              </a:solidFill>
              <a:latin typeface="Instrument Sans Medium"/>
              <a:ea typeface="Instrument Sans Medium"/>
            </a:endParaRPr>
          </a:p>
        </p:txBody>
      </p:sp>
      <p:sp>
        <p:nvSpPr>
          <p:cNvPr id="26" name="Text 4">
            <a:extLst>
              <a:ext uri="{FF2B5EF4-FFF2-40B4-BE49-F238E27FC236}">
                <a16:creationId xmlns:a16="http://schemas.microsoft.com/office/drawing/2014/main" id="{640FD836-7BA1-47AB-B627-B96DCB52CFC3}"/>
              </a:ext>
            </a:extLst>
          </p:cNvPr>
          <p:cNvSpPr/>
          <p:nvPr/>
        </p:nvSpPr>
        <p:spPr>
          <a:xfrm>
            <a:off x="-8292058" y="551188"/>
            <a:ext cx="124875" cy="285583"/>
          </a:xfrm>
          <a:prstGeom prst="rect">
            <a:avLst/>
          </a:prstGeom>
          <a:noFill/>
        </p:spPr>
        <p:txBody>
          <a:bodyPr wrap="none" lIns="0" tIns="0" rIns="0" bIns="0" rtlCol="0" anchor="t"/>
          <a:lstStyle/>
          <a:p>
            <a:pPr marL="0" indent="0" algn="ctr">
              <a:lnSpc>
                <a:spcPts val="2250"/>
              </a:lnSpc>
              <a:buNone/>
            </a:pPr>
            <a:r>
              <a:rPr lang="en-US" sz="1450" dirty="0">
                <a:solidFill>
                  <a:schemeClr val="bg1"/>
                </a:solidFill>
                <a:latin typeface="Instrument Sans Medium"/>
                <a:ea typeface="Instrument Sans Medium"/>
                <a:cs typeface="Instrument Sans Medium" pitchFamily="34" charset="-120"/>
              </a:rPr>
              <a:t>1</a:t>
            </a:r>
            <a:endParaRPr lang="en-US" sz="1450" dirty="0">
              <a:solidFill>
                <a:schemeClr val="bg1"/>
              </a:solidFill>
              <a:latin typeface="Instrument Sans Medium"/>
              <a:ea typeface="Instrument Sans Medium"/>
            </a:endParaRPr>
          </a:p>
        </p:txBody>
      </p:sp>
      <p:sp>
        <p:nvSpPr>
          <p:cNvPr id="27" name="Shape 7">
            <a:extLst>
              <a:ext uri="{FF2B5EF4-FFF2-40B4-BE49-F238E27FC236}">
                <a16:creationId xmlns:a16="http://schemas.microsoft.com/office/drawing/2014/main" id="{C4992BE3-85A1-4D6B-A794-D96B66E74D51}"/>
              </a:ext>
            </a:extLst>
          </p:cNvPr>
          <p:cNvSpPr/>
          <p:nvPr/>
        </p:nvSpPr>
        <p:spPr>
          <a:xfrm flipV="1">
            <a:off x="-8012458" y="2088566"/>
            <a:ext cx="748845" cy="45748"/>
          </a:xfrm>
          <a:prstGeom prst="roundRect">
            <a:avLst>
              <a:gd name="adj" fmla="val 125296"/>
            </a:avLst>
          </a:prstGeom>
          <a:solidFill>
            <a:srgbClr val="5C5C61"/>
          </a:solidFill>
        </p:spPr>
        <p:txBody>
          <a:bodyPr/>
          <a:lstStyle/>
          <a:p>
            <a:endParaRPr lang="en-IN" sz="1450">
              <a:solidFill>
                <a:schemeClr val="bg1"/>
              </a:solidFill>
              <a:ea typeface="Instrument Sans Medium"/>
            </a:endParaRPr>
          </a:p>
        </p:txBody>
      </p:sp>
      <p:sp>
        <p:nvSpPr>
          <p:cNvPr id="28" name="Shape 8">
            <a:extLst>
              <a:ext uri="{FF2B5EF4-FFF2-40B4-BE49-F238E27FC236}">
                <a16:creationId xmlns:a16="http://schemas.microsoft.com/office/drawing/2014/main" id="{3152DD5A-D012-4BC3-AEE2-A00FB085FE50}"/>
              </a:ext>
            </a:extLst>
          </p:cNvPr>
          <p:cNvSpPr/>
          <p:nvPr/>
        </p:nvSpPr>
        <p:spPr>
          <a:xfrm>
            <a:off x="-8435715" y="1885265"/>
            <a:ext cx="481353" cy="428257"/>
          </a:xfrm>
          <a:prstGeom prst="roundRect">
            <a:avLst>
              <a:gd name="adj" fmla="val 6668"/>
            </a:avLst>
          </a:prstGeom>
          <a:solidFill>
            <a:srgbClr val="434348"/>
          </a:solidFill>
        </p:spPr>
        <p:txBody>
          <a:bodyPr/>
          <a:lstStyle/>
          <a:p>
            <a:endParaRPr lang="en-IN" sz="1450">
              <a:solidFill>
                <a:schemeClr val="bg1"/>
              </a:solidFill>
              <a:ea typeface="Instrument Sans Medium"/>
            </a:endParaRPr>
          </a:p>
        </p:txBody>
      </p:sp>
      <p:sp>
        <p:nvSpPr>
          <p:cNvPr id="29" name="Text 9">
            <a:extLst>
              <a:ext uri="{FF2B5EF4-FFF2-40B4-BE49-F238E27FC236}">
                <a16:creationId xmlns:a16="http://schemas.microsoft.com/office/drawing/2014/main" id="{5532B748-57FD-4FD7-89D3-BB70E06AC965}"/>
              </a:ext>
            </a:extLst>
          </p:cNvPr>
          <p:cNvSpPr/>
          <p:nvPr/>
        </p:nvSpPr>
        <p:spPr>
          <a:xfrm>
            <a:off x="-8307644" y="2023068"/>
            <a:ext cx="176905" cy="285583"/>
          </a:xfrm>
          <a:prstGeom prst="rect">
            <a:avLst/>
          </a:prstGeom>
          <a:noFill/>
        </p:spPr>
        <p:txBody>
          <a:bodyPr wrap="none" lIns="0" tIns="0" rIns="0" bIns="0" rtlCol="0" anchor="t"/>
          <a:lstStyle/>
          <a:p>
            <a:pPr marL="0" indent="0" algn="ctr">
              <a:lnSpc>
                <a:spcPts val="2250"/>
              </a:lnSpc>
              <a:buNone/>
            </a:pPr>
            <a:r>
              <a:rPr lang="en-US" sz="1450" dirty="0">
                <a:solidFill>
                  <a:schemeClr val="bg1"/>
                </a:solidFill>
                <a:latin typeface="Instrument Sans Medium" pitchFamily="34" charset="0"/>
                <a:ea typeface="Instrument Sans Medium"/>
                <a:cs typeface="Instrument Sans Medium" pitchFamily="34" charset="-120"/>
              </a:rPr>
              <a:t>2</a:t>
            </a:r>
            <a:endParaRPr lang="en-US" sz="1450" dirty="0">
              <a:solidFill>
                <a:schemeClr val="bg1"/>
              </a:solidFill>
              <a:ea typeface="Instrument Sans Medium"/>
            </a:endParaRPr>
          </a:p>
        </p:txBody>
      </p:sp>
      <p:sp>
        <p:nvSpPr>
          <p:cNvPr id="30" name="Shape 12">
            <a:extLst>
              <a:ext uri="{FF2B5EF4-FFF2-40B4-BE49-F238E27FC236}">
                <a16:creationId xmlns:a16="http://schemas.microsoft.com/office/drawing/2014/main" id="{D9F4691F-E99D-4BEC-803D-702EA67164A4}"/>
              </a:ext>
            </a:extLst>
          </p:cNvPr>
          <p:cNvSpPr/>
          <p:nvPr/>
        </p:nvSpPr>
        <p:spPr>
          <a:xfrm flipV="1">
            <a:off x="-8012458" y="3797533"/>
            <a:ext cx="748845" cy="45033"/>
          </a:xfrm>
          <a:prstGeom prst="roundRect">
            <a:avLst>
              <a:gd name="adj" fmla="val 125296"/>
            </a:avLst>
          </a:prstGeom>
          <a:solidFill>
            <a:srgbClr val="5C5C61"/>
          </a:solidFill>
        </p:spPr>
        <p:txBody>
          <a:bodyPr/>
          <a:lstStyle/>
          <a:p>
            <a:endParaRPr lang="en-IN" sz="1450">
              <a:solidFill>
                <a:schemeClr val="bg1"/>
              </a:solidFill>
              <a:latin typeface="Instrument Sans Medium"/>
              <a:ea typeface="Instrument Sans Medium"/>
            </a:endParaRPr>
          </a:p>
        </p:txBody>
      </p:sp>
      <p:sp>
        <p:nvSpPr>
          <p:cNvPr id="31" name="Shape 13">
            <a:extLst>
              <a:ext uri="{FF2B5EF4-FFF2-40B4-BE49-F238E27FC236}">
                <a16:creationId xmlns:a16="http://schemas.microsoft.com/office/drawing/2014/main" id="{1C7E7538-E4C9-41C3-AFE0-F4559C6FF183}"/>
              </a:ext>
            </a:extLst>
          </p:cNvPr>
          <p:cNvSpPr/>
          <p:nvPr/>
        </p:nvSpPr>
        <p:spPr>
          <a:xfrm>
            <a:off x="-8435715" y="3620208"/>
            <a:ext cx="481353" cy="428257"/>
          </a:xfrm>
          <a:prstGeom prst="roundRect">
            <a:avLst>
              <a:gd name="adj" fmla="val 6668"/>
            </a:avLst>
          </a:prstGeom>
          <a:solidFill>
            <a:srgbClr val="434348"/>
          </a:solidFill>
        </p:spPr>
        <p:txBody>
          <a:bodyPr/>
          <a:lstStyle/>
          <a:p>
            <a:endParaRPr lang="en-IN" sz="1450">
              <a:solidFill>
                <a:schemeClr val="bg1"/>
              </a:solidFill>
              <a:latin typeface="Instrument Sans Medium"/>
              <a:ea typeface="Instrument Sans Medium"/>
            </a:endParaRPr>
          </a:p>
        </p:txBody>
      </p:sp>
      <p:sp>
        <p:nvSpPr>
          <p:cNvPr id="32" name="Text 14">
            <a:extLst>
              <a:ext uri="{FF2B5EF4-FFF2-40B4-BE49-F238E27FC236}">
                <a16:creationId xmlns:a16="http://schemas.microsoft.com/office/drawing/2014/main" id="{FEC17CE5-CD4A-4F36-8831-AC8B3F54C00A}"/>
              </a:ext>
            </a:extLst>
          </p:cNvPr>
          <p:cNvSpPr/>
          <p:nvPr/>
        </p:nvSpPr>
        <p:spPr>
          <a:xfrm>
            <a:off x="-8313116" y="3759527"/>
            <a:ext cx="185177" cy="285583"/>
          </a:xfrm>
          <a:prstGeom prst="rect">
            <a:avLst/>
          </a:prstGeom>
          <a:noFill/>
        </p:spPr>
        <p:txBody>
          <a:bodyPr wrap="none" lIns="0" tIns="0" rIns="0" bIns="0" rtlCol="0" anchor="t"/>
          <a:lstStyle/>
          <a:p>
            <a:pPr marL="0" indent="0" algn="ctr">
              <a:lnSpc>
                <a:spcPts val="2250"/>
              </a:lnSpc>
              <a:buNone/>
            </a:pPr>
            <a:r>
              <a:rPr lang="en-US" sz="1450" dirty="0">
                <a:solidFill>
                  <a:schemeClr val="bg1"/>
                </a:solidFill>
                <a:latin typeface="Instrument Sans Medium"/>
                <a:ea typeface="Instrument Sans Medium"/>
                <a:cs typeface="Instrument Sans Medium" pitchFamily="34" charset="-120"/>
              </a:rPr>
              <a:t>3</a:t>
            </a:r>
            <a:endParaRPr lang="en-US" sz="1450" dirty="0">
              <a:solidFill>
                <a:schemeClr val="bg1"/>
              </a:solidFill>
              <a:latin typeface="Instrument Sans Medium"/>
              <a:ea typeface="Instrument Sans Medium"/>
            </a:endParaRPr>
          </a:p>
        </p:txBody>
      </p:sp>
      <p:sp>
        <p:nvSpPr>
          <p:cNvPr id="33" name="Shape 17">
            <a:extLst>
              <a:ext uri="{FF2B5EF4-FFF2-40B4-BE49-F238E27FC236}">
                <a16:creationId xmlns:a16="http://schemas.microsoft.com/office/drawing/2014/main" id="{4457F544-20C4-4AAC-8336-F9203D13460D}"/>
              </a:ext>
            </a:extLst>
          </p:cNvPr>
          <p:cNvSpPr/>
          <p:nvPr/>
        </p:nvSpPr>
        <p:spPr>
          <a:xfrm>
            <a:off x="-8012458" y="5310680"/>
            <a:ext cx="748845" cy="45719"/>
          </a:xfrm>
          <a:prstGeom prst="roundRect">
            <a:avLst>
              <a:gd name="adj" fmla="val 125296"/>
            </a:avLst>
          </a:prstGeom>
          <a:solidFill>
            <a:srgbClr val="5C5C61"/>
          </a:solidFill>
        </p:spPr>
        <p:txBody>
          <a:bodyPr/>
          <a:lstStyle/>
          <a:p>
            <a:endParaRPr lang="en-IN" sz="1450">
              <a:solidFill>
                <a:schemeClr val="bg1"/>
              </a:solidFill>
              <a:ea typeface="Instrument Sans Medium"/>
            </a:endParaRPr>
          </a:p>
        </p:txBody>
      </p:sp>
      <p:sp>
        <p:nvSpPr>
          <p:cNvPr id="34" name="Shape 18">
            <a:extLst>
              <a:ext uri="{FF2B5EF4-FFF2-40B4-BE49-F238E27FC236}">
                <a16:creationId xmlns:a16="http://schemas.microsoft.com/office/drawing/2014/main" id="{626168FB-300B-4825-B7D1-28757C4AAAAD}"/>
              </a:ext>
            </a:extLst>
          </p:cNvPr>
          <p:cNvSpPr/>
          <p:nvPr/>
        </p:nvSpPr>
        <p:spPr>
          <a:xfrm>
            <a:off x="-8435715" y="5163536"/>
            <a:ext cx="481353" cy="428257"/>
          </a:xfrm>
          <a:prstGeom prst="roundRect">
            <a:avLst>
              <a:gd name="adj" fmla="val 6668"/>
            </a:avLst>
          </a:prstGeom>
          <a:solidFill>
            <a:srgbClr val="434348"/>
          </a:solidFill>
        </p:spPr>
        <p:txBody>
          <a:bodyPr/>
          <a:lstStyle/>
          <a:p>
            <a:endParaRPr lang="en-IN" sz="1450">
              <a:solidFill>
                <a:schemeClr val="bg1"/>
              </a:solidFill>
              <a:ea typeface="Instrument Sans Medium"/>
            </a:endParaRPr>
          </a:p>
        </p:txBody>
      </p:sp>
      <p:sp>
        <p:nvSpPr>
          <p:cNvPr id="35" name="Text 19">
            <a:extLst>
              <a:ext uri="{FF2B5EF4-FFF2-40B4-BE49-F238E27FC236}">
                <a16:creationId xmlns:a16="http://schemas.microsoft.com/office/drawing/2014/main" id="{93C97B76-45DA-4911-A586-799D730A2F64}"/>
              </a:ext>
            </a:extLst>
          </p:cNvPr>
          <p:cNvSpPr/>
          <p:nvPr/>
        </p:nvSpPr>
        <p:spPr>
          <a:xfrm>
            <a:off x="-8324106" y="5291644"/>
            <a:ext cx="194782" cy="285583"/>
          </a:xfrm>
          <a:prstGeom prst="rect">
            <a:avLst/>
          </a:prstGeom>
          <a:noFill/>
        </p:spPr>
        <p:txBody>
          <a:bodyPr wrap="none" lIns="0" tIns="0" rIns="0" bIns="0" rtlCol="0" anchor="t"/>
          <a:lstStyle/>
          <a:p>
            <a:pPr marL="0" indent="0" algn="ctr">
              <a:lnSpc>
                <a:spcPts val="2250"/>
              </a:lnSpc>
              <a:buNone/>
            </a:pPr>
            <a:r>
              <a:rPr lang="en-US" sz="1450" dirty="0">
                <a:solidFill>
                  <a:schemeClr val="bg1"/>
                </a:solidFill>
                <a:latin typeface="Instrument Sans Medium" pitchFamily="34" charset="0"/>
                <a:ea typeface="Instrument Sans Medium"/>
                <a:cs typeface="Instrument Sans Medium" pitchFamily="34" charset="-120"/>
              </a:rPr>
              <a:t>4</a:t>
            </a:r>
            <a:endParaRPr lang="en-US" sz="1450" dirty="0">
              <a:solidFill>
                <a:schemeClr val="bg1"/>
              </a:solidFill>
              <a:ea typeface="Instrument Sans Medium"/>
            </a:endParaRPr>
          </a:p>
        </p:txBody>
      </p:sp>
      <p:sp>
        <p:nvSpPr>
          <p:cNvPr id="36" name="Text 20">
            <a:extLst>
              <a:ext uri="{FF2B5EF4-FFF2-40B4-BE49-F238E27FC236}">
                <a16:creationId xmlns:a16="http://schemas.microsoft.com/office/drawing/2014/main" id="{D437AF22-9644-4216-8158-B92EF1556442}"/>
              </a:ext>
            </a:extLst>
          </p:cNvPr>
          <p:cNvSpPr/>
          <p:nvPr/>
        </p:nvSpPr>
        <p:spPr>
          <a:xfrm>
            <a:off x="-7159365" y="5219000"/>
            <a:ext cx="2386846" cy="296294"/>
          </a:xfrm>
          <a:prstGeom prst="rect">
            <a:avLst/>
          </a:prstGeom>
          <a:noFill/>
        </p:spPr>
        <p:txBody>
          <a:bodyPr wrap="none" lIns="0" tIns="0" rIns="0" bIns="0" rtlCol="0" anchor="t"/>
          <a:lstStyle/>
          <a:p>
            <a:pPr marL="0" indent="0" algn="l">
              <a:lnSpc>
                <a:spcPts val="2300"/>
              </a:lnSpc>
              <a:buNone/>
            </a:pPr>
            <a:r>
              <a:rPr lang="en-US" sz="1450" b="1" dirty="0">
                <a:solidFill>
                  <a:schemeClr val="bg1"/>
                </a:solidFill>
                <a:latin typeface="Instrument Sans Medium"/>
                <a:ea typeface="Instrument Sans Medium"/>
                <a:cs typeface="Instrument Sans Medium" pitchFamily="34" charset="-120"/>
              </a:rPr>
              <a:t>Biological Mimicry :</a:t>
            </a:r>
            <a:endParaRPr lang="en-US" sz="1450" b="1" dirty="0">
              <a:solidFill>
                <a:schemeClr val="bg1"/>
              </a:solidFill>
              <a:latin typeface="Instrument Sans Medium"/>
              <a:ea typeface="Instrument Sans Medium"/>
            </a:endParaRPr>
          </a:p>
        </p:txBody>
      </p:sp>
      <p:sp>
        <p:nvSpPr>
          <p:cNvPr id="37" name="Text 6">
            <a:extLst>
              <a:ext uri="{FF2B5EF4-FFF2-40B4-BE49-F238E27FC236}">
                <a16:creationId xmlns:a16="http://schemas.microsoft.com/office/drawing/2014/main" id="{46079B17-BAE4-4A14-B4CD-9C61D6EB1789}"/>
              </a:ext>
            </a:extLst>
          </p:cNvPr>
          <p:cNvSpPr/>
          <p:nvPr/>
        </p:nvSpPr>
        <p:spPr>
          <a:xfrm>
            <a:off x="-7159365" y="883646"/>
            <a:ext cx="6470928" cy="990371"/>
          </a:xfrm>
          <a:prstGeom prst="rect">
            <a:avLst/>
          </a:prstGeom>
          <a:noFill/>
        </p:spPr>
        <p:txBody>
          <a:bodyPr wrap="square" lIns="0" tIns="0" rIns="0" bIns="0" rtlCol="0" anchor="t"/>
          <a:lstStyle/>
          <a:p>
            <a:pPr>
              <a:lnSpc>
                <a:spcPts val="2400"/>
              </a:lnSpc>
            </a:pPr>
            <a:r>
              <a:rPr lang="en-US" sz="1450" dirty="0">
                <a:solidFill>
                  <a:schemeClr val="bg1"/>
                </a:solidFill>
                <a:latin typeface="Inter" panose="02000503000000020004" pitchFamily="34" charset="0"/>
                <a:ea typeface="Instrument Sans Medium"/>
                <a:cs typeface="Inter" panose="02000503000000020004" pitchFamily="34" charset="-120"/>
              </a:rPr>
              <a:t>Contains a healing agent, such as a polymer or a liquid, which is released when the material is damaged. The healing agent flows to the damaged area, filling the gap and restoring the material’s properties. (e.g., polyurethane foam coating)</a:t>
            </a:r>
            <a:endParaRPr lang="en-US" sz="1450" dirty="0">
              <a:solidFill>
                <a:schemeClr val="bg1"/>
              </a:solidFill>
              <a:ea typeface="Instrument Sans Medium"/>
            </a:endParaRPr>
          </a:p>
        </p:txBody>
      </p:sp>
      <p:sp>
        <p:nvSpPr>
          <p:cNvPr id="38" name="Text 11">
            <a:extLst>
              <a:ext uri="{FF2B5EF4-FFF2-40B4-BE49-F238E27FC236}">
                <a16:creationId xmlns:a16="http://schemas.microsoft.com/office/drawing/2014/main" id="{E03A530F-74CC-4FD5-B5B8-033C78289F06}"/>
              </a:ext>
            </a:extLst>
          </p:cNvPr>
          <p:cNvSpPr/>
          <p:nvPr/>
        </p:nvSpPr>
        <p:spPr>
          <a:xfrm>
            <a:off x="-7159365" y="2454050"/>
            <a:ext cx="6470928" cy="990371"/>
          </a:xfrm>
          <a:prstGeom prst="rect">
            <a:avLst/>
          </a:prstGeom>
          <a:noFill/>
        </p:spPr>
        <p:txBody>
          <a:bodyPr wrap="square" lIns="0" tIns="0" rIns="0" bIns="0" rtlCol="0" anchor="t"/>
          <a:lstStyle/>
          <a:p>
            <a:pPr>
              <a:lnSpc>
                <a:spcPts val="2400"/>
              </a:lnSpc>
            </a:pPr>
            <a:r>
              <a:rPr lang="en-US" sz="1450" dirty="0">
                <a:solidFill>
                  <a:schemeClr val="bg1"/>
                </a:solidFill>
                <a:latin typeface="Inter" panose="02000503000000020004" pitchFamily="34" charset="0"/>
                <a:ea typeface="Instrument Sans Medium"/>
                <a:cs typeface="Inter" panose="02000503000000020004" pitchFamily="34" charset="-120"/>
              </a:rPr>
              <a:t>Comprise a network of microchannels or tubes that contain a healing agent. When damage occurs, the healing agent flows through the network to the affected area, promoting repair, and mimicking blood vessels in organisms.</a:t>
            </a:r>
            <a:endParaRPr lang="en-US" sz="1450" dirty="0">
              <a:solidFill>
                <a:schemeClr val="bg1"/>
              </a:solidFill>
              <a:ea typeface="Instrument Sans Medium"/>
            </a:endParaRPr>
          </a:p>
        </p:txBody>
      </p:sp>
      <p:sp>
        <p:nvSpPr>
          <p:cNvPr id="39" name="Text 16">
            <a:extLst>
              <a:ext uri="{FF2B5EF4-FFF2-40B4-BE49-F238E27FC236}">
                <a16:creationId xmlns:a16="http://schemas.microsoft.com/office/drawing/2014/main" id="{B74C9152-5168-422B-A1BA-EEE1D03A9E31}"/>
              </a:ext>
            </a:extLst>
          </p:cNvPr>
          <p:cNvSpPr/>
          <p:nvPr/>
        </p:nvSpPr>
        <p:spPr>
          <a:xfrm>
            <a:off x="-7159365" y="4100383"/>
            <a:ext cx="6470928" cy="990371"/>
          </a:xfrm>
          <a:prstGeom prst="rect">
            <a:avLst/>
          </a:prstGeom>
          <a:noFill/>
        </p:spPr>
        <p:txBody>
          <a:bodyPr wrap="square" lIns="0" tIns="0" rIns="0" bIns="0" rtlCol="0" anchor="t"/>
          <a:lstStyle/>
          <a:p>
            <a:pPr>
              <a:lnSpc>
                <a:spcPts val="2400"/>
              </a:lnSpc>
            </a:pPr>
            <a:r>
              <a:rPr lang="en-US" sz="1450" dirty="0">
                <a:solidFill>
                  <a:schemeClr val="bg1"/>
                </a:solidFill>
                <a:latin typeface="Inter" panose="02000503000000020004" pitchFamily="34" charset="0"/>
                <a:ea typeface="Instrument Sans Medium"/>
                <a:cs typeface="Inter" panose="02000503000000020004" pitchFamily="34" charset="-120"/>
              </a:rPr>
              <a:t>Materials with reversible cross-links can reform and reorganize their molecular structure in response to damage, restoring their original properties.</a:t>
            </a:r>
            <a:endParaRPr lang="en-US" sz="1450" dirty="0">
              <a:solidFill>
                <a:schemeClr val="bg1"/>
              </a:solidFill>
              <a:ea typeface="Instrument Sans Medium"/>
            </a:endParaRPr>
          </a:p>
        </p:txBody>
      </p:sp>
      <p:sp>
        <p:nvSpPr>
          <p:cNvPr id="40" name="Text 21">
            <a:extLst>
              <a:ext uri="{FF2B5EF4-FFF2-40B4-BE49-F238E27FC236}">
                <a16:creationId xmlns:a16="http://schemas.microsoft.com/office/drawing/2014/main" id="{3A95767C-3674-41EB-BA2C-F1B892568A69}"/>
              </a:ext>
            </a:extLst>
          </p:cNvPr>
          <p:cNvSpPr/>
          <p:nvPr/>
        </p:nvSpPr>
        <p:spPr>
          <a:xfrm>
            <a:off x="-7159365" y="5591793"/>
            <a:ext cx="6470928" cy="990372"/>
          </a:xfrm>
          <a:prstGeom prst="rect">
            <a:avLst/>
          </a:prstGeom>
          <a:noFill/>
        </p:spPr>
        <p:txBody>
          <a:bodyPr wrap="square" lIns="0" tIns="0" rIns="0" bIns="0" rtlCol="0" anchor="t"/>
          <a:lstStyle/>
          <a:p>
            <a:pPr>
              <a:lnSpc>
                <a:spcPts val="2400"/>
              </a:lnSpc>
            </a:pPr>
            <a:r>
              <a:rPr lang="en-US" sz="1450" dirty="0">
                <a:solidFill>
                  <a:schemeClr val="bg1"/>
                </a:solidFill>
                <a:latin typeface="Inter" panose="02000503000000020004" pitchFamily="34" charset="0"/>
                <a:ea typeface="Instrument Sans Medium"/>
                <a:cs typeface="Inter" panose="02000503000000020004" pitchFamily="34" charset="-120"/>
              </a:rPr>
              <a:t>Epicuticular Wax: Inspired by the self-cleaning properties of plant leaves, epicuticular wax can be used to create self-healing coatings that replenish and reform in response to damage.</a:t>
            </a:r>
            <a:endParaRPr lang="en-US" sz="1450" dirty="0">
              <a:solidFill>
                <a:schemeClr val="bg1"/>
              </a:solidFill>
              <a:ea typeface="Instrument Sans Medium"/>
            </a:endParaRPr>
          </a:p>
        </p:txBody>
      </p:sp>
      <p:sp>
        <p:nvSpPr>
          <p:cNvPr id="41" name="Rectangle 40">
            <a:extLst>
              <a:ext uri="{FF2B5EF4-FFF2-40B4-BE49-F238E27FC236}">
                <a16:creationId xmlns:a16="http://schemas.microsoft.com/office/drawing/2014/main" id="{BDA090C1-042E-40CA-B4B1-11ABFF6587F5}"/>
              </a:ext>
            </a:extLst>
          </p:cNvPr>
          <p:cNvSpPr/>
          <p:nvPr/>
        </p:nvSpPr>
        <p:spPr>
          <a:xfrm>
            <a:off x="167680" y="-1133381"/>
            <a:ext cx="8559716" cy="646331"/>
          </a:xfrm>
          <a:prstGeom prst="rect">
            <a:avLst/>
          </a:prstGeom>
        </p:spPr>
        <p:txBody>
          <a:bodyPr wrap="square">
            <a:spAutoFit/>
          </a:bodyPr>
          <a:lstStyle/>
          <a:p>
            <a:pPr algn="ctr"/>
            <a:r>
              <a:rPr lang="en-US" sz="3600" dirty="0">
                <a:solidFill>
                  <a:srgbClr val="33CC33"/>
                </a:solidFill>
              </a:rPr>
              <a:t>Mechanism of Various Self-Healing Materials</a:t>
            </a:r>
            <a:endParaRPr lang="en-IN" sz="3600" dirty="0">
              <a:solidFill>
                <a:srgbClr val="33CC33"/>
              </a:solidFill>
            </a:endParaRPr>
          </a:p>
        </p:txBody>
      </p:sp>
      <p:sp>
        <p:nvSpPr>
          <p:cNvPr id="42" name="Shape 1">
            <a:extLst>
              <a:ext uri="{FF2B5EF4-FFF2-40B4-BE49-F238E27FC236}">
                <a16:creationId xmlns:a16="http://schemas.microsoft.com/office/drawing/2014/main" id="{F2823C04-DF2A-4DF3-A34D-CCBBF348463B}"/>
              </a:ext>
            </a:extLst>
          </p:cNvPr>
          <p:cNvSpPr/>
          <p:nvPr/>
        </p:nvSpPr>
        <p:spPr>
          <a:xfrm>
            <a:off x="119336" y="1521385"/>
            <a:ext cx="8326911" cy="5003959"/>
          </a:xfrm>
          <a:prstGeom prst="roundRect">
            <a:avLst>
              <a:gd name="adj" fmla="val 670"/>
            </a:avLst>
          </a:prstGeom>
          <a:noFill/>
          <a:ln w="7620">
            <a:solidFill>
              <a:srgbClr val="FFFFFF">
                <a:alpha val="24000"/>
              </a:srgbClr>
            </a:solidFill>
            <a:prstDash val="solid"/>
          </a:ln>
        </p:spPr>
        <p:txBody>
          <a:bodyPr/>
          <a:lstStyle/>
          <a:p>
            <a:endParaRPr lang="en-IN" sz="2000">
              <a:solidFill>
                <a:schemeClr val="bg1"/>
              </a:solidFill>
              <a:ea typeface="Instrument Sans Medium"/>
            </a:endParaRPr>
          </a:p>
        </p:txBody>
      </p:sp>
      <p:sp>
        <p:nvSpPr>
          <p:cNvPr id="43" name="Shape 2">
            <a:extLst>
              <a:ext uri="{FF2B5EF4-FFF2-40B4-BE49-F238E27FC236}">
                <a16:creationId xmlns:a16="http://schemas.microsoft.com/office/drawing/2014/main" id="{64A818AD-EB24-44E6-B1FB-B6048A0B3F0C}"/>
              </a:ext>
            </a:extLst>
          </p:cNvPr>
          <p:cNvSpPr/>
          <p:nvPr/>
        </p:nvSpPr>
        <p:spPr>
          <a:xfrm>
            <a:off x="127706" y="1529005"/>
            <a:ext cx="8309255" cy="64043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sz="2000" dirty="0">
              <a:solidFill>
                <a:schemeClr val="bg1"/>
              </a:solidFill>
              <a:highlight>
                <a:srgbClr val="C0C0C0"/>
              </a:highlight>
              <a:ea typeface="Instrument Sans Medium"/>
            </a:endParaRPr>
          </a:p>
        </p:txBody>
      </p:sp>
      <p:sp>
        <p:nvSpPr>
          <p:cNvPr id="44" name="Text 3">
            <a:extLst>
              <a:ext uri="{FF2B5EF4-FFF2-40B4-BE49-F238E27FC236}">
                <a16:creationId xmlns:a16="http://schemas.microsoft.com/office/drawing/2014/main" id="{9AAD044F-DADA-4625-94DD-B5E31CC64EB5}"/>
              </a:ext>
            </a:extLst>
          </p:cNvPr>
          <p:cNvSpPr/>
          <p:nvPr/>
        </p:nvSpPr>
        <p:spPr>
          <a:xfrm>
            <a:off x="374108" y="1670570"/>
            <a:ext cx="2274507" cy="357307"/>
          </a:xfrm>
          <a:prstGeom prst="rect">
            <a:avLst/>
          </a:prstGeom>
          <a:noFill/>
        </p:spPr>
        <p:txBody>
          <a:bodyPr wrap="non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Material</a:t>
            </a:r>
            <a:endParaRPr lang="en-US" dirty="0">
              <a:solidFill>
                <a:schemeClr val="bg1"/>
              </a:solidFill>
              <a:ea typeface="Instrument Sans Medium"/>
            </a:endParaRPr>
          </a:p>
        </p:txBody>
      </p:sp>
      <p:sp>
        <p:nvSpPr>
          <p:cNvPr id="45" name="Text 4">
            <a:extLst>
              <a:ext uri="{FF2B5EF4-FFF2-40B4-BE49-F238E27FC236}">
                <a16:creationId xmlns:a16="http://schemas.microsoft.com/office/drawing/2014/main" id="{B9393E81-28BD-43D9-B8D3-A59FE7B884F2}"/>
              </a:ext>
            </a:extLst>
          </p:cNvPr>
          <p:cNvSpPr/>
          <p:nvPr/>
        </p:nvSpPr>
        <p:spPr>
          <a:xfrm>
            <a:off x="3147697" y="1670570"/>
            <a:ext cx="2270322" cy="357307"/>
          </a:xfrm>
          <a:prstGeom prst="rect">
            <a:avLst/>
          </a:prstGeom>
          <a:noFill/>
        </p:spPr>
        <p:txBody>
          <a:bodyPr wrap="non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Applications</a:t>
            </a:r>
            <a:endParaRPr lang="en-US" dirty="0">
              <a:solidFill>
                <a:schemeClr val="bg1"/>
              </a:solidFill>
              <a:ea typeface="Instrument Sans Medium"/>
            </a:endParaRPr>
          </a:p>
        </p:txBody>
      </p:sp>
      <p:sp>
        <p:nvSpPr>
          <p:cNvPr id="46" name="Text 5">
            <a:extLst>
              <a:ext uri="{FF2B5EF4-FFF2-40B4-BE49-F238E27FC236}">
                <a16:creationId xmlns:a16="http://schemas.microsoft.com/office/drawing/2014/main" id="{2D64AE39-3A08-4778-917C-1A293EE611E4}"/>
              </a:ext>
            </a:extLst>
          </p:cNvPr>
          <p:cNvSpPr/>
          <p:nvPr/>
        </p:nvSpPr>
        <p:spPr>
          <a:xfrm>
            <a:off x="5917099" y="1670570"/>
            <a:ext cx="2274507" cy="357307"/>
          </a:xfrm>
          <a:prstGeom prst="rect">
            <a:avLst/>
          </a:prstGeom>
          <a:noFill/>
        </p:spPr>
        <p:txBody>
          <a:bodyPr wrap="non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Key Properties</a:t>
            </a:r>
            <a:endParaRPr lang="en-US" dirty="0">
              <a:solidFill>
                <a:schemeClr val="bg1"/>
              </a:solidFill>
              <a:ea typeface="Instrument Sans Medium"/>
            </a:endParaRPr>
          </a:p>
        </p:txBody>
      </p:sp>
      <p:sp>
        <p:nvSpPr>
          <p:cNvPr id="47" name="Shape 6">
            <a:extLst>
              <a:ext uri="{FF2B5EF4-FFF2-40B4-BE49-F238E27FC236}">
                <a16:creationId xmlns:a16="http://schemas.microsoft.com/office/drawing/2014/main" id="{17521119-D33D-475C-9D46-629C8DBA2D51}"/>
              </a:ext>
            </a:extLst>
          </p:cNvPr>
          <p:cNvSpPr/>
          <p:nvPr/>
        </p:nvSpPr>
        <p:spPr>
          <a:xfrm>
            <a:off x="127706" y="2169442"/>
            <a:ext cx="8309255" cy="1355050"/>
          </a:xfrm>
          <a:prstGeom prst="rect">
            <a:avLst/>
          </a:prstGeom>
          <a:solidFill>
            <a:srgbClr val="000000">
              <a:alpha val="4000"/>
            </a:srgbClr>
          </a:solidFill>
        </p:spPr>
        <p:txBody>
          <a:bodyPr/>
          <a:lstStyle/>
          <a:p>
            <a:endParaRPr lang="en-IN" sz="2000">
              <a:solidFill>
                <a:schemeClr val="bg1"/>
              </a:solidFill>
              <a:ea typeface="Instrument Sans Medium"/>
            </a:endParaRPr>
          </a:p>
        </p:txBody>
      </p:sp>
      <p:sp>
        <p:nvSpPr>
          <p:cNvPr id="48" name="Text 7">
            <a:extLst>
              <a:ext uri="{FF2B5EF4-FFF2-40B4-BE49-F238E27FC236}">
                <a16:creationId xmlns:a16="http://schemas.microsoft.com/office/drawing/2014/main" id="{D07375A2-379B-401F-B26E-233A89ADFC8F}"/>
              </a:ext>
            </a:extLst>
          </p:cNvPr>
          <p:cNvSpPr/>
          <p:nvPr/>
        </p:nvSpPr>
        <p:spPr>
          <a:xfrm>
            <a:off x="374108" y="2311007"/>
            <a:ext cx="2274507" cy="357307"/>
          </a:xfrm>
          <a:prstGeom prst="rect">
            <a:avLst/>
          </a:prstGeom>
          <a:noFill/>
        </p:spPr>
        <p:txBody>
          <a:bodyPr wrap="non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Polymers</a:t>
            </a:r>
            <a:endParaRPr lang="en-US" dirty="0">
              <a:solidFill>
                <a:schemeClr val="bg1"/>
              </a:solidFill>
              <a:ea typeface="Instrument Sans Medium"/>
            </a:endParaRPr>
          </a:p>
        </p:txBody>
      </p:sp>
      <p:sp>
        <p:nvSpPr>
          <p:cNvPr id="49" name="Text 8">
            <a:extLst>
              <a:ext uri="{FF2B5EF4-FFF2-40B4-BE49-F238E27FC236}">
                <a16:creationId xmlns:a16="http://schemas.microsoft.com/office/drawing/2014/main" id="{C946C67C-7FC9-4503-B33F-246461B33208}"/>
              </a:ext>
            </a:extLst>
          </p:cNvPr>
          <p:cNvSpPr/>
          <p:nvPr/>
        </p:nvSpPr>
        <p:spPr>
          <a:xfrm>
            <a:off x="3147697" y="2311007"/>
            <a:ext cx="2270322" cy="1071920"/>
          </a:xfrm>
          <a:prstGeom prst="rect">
            <a:avLst/>
          </a:prstGeom>
          <a:noFill/>
        </p:spPr>
        <p:txBody>
          <a:bodyPr wrap="squar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Coatings, automotive parts, electronics</a:t>
            </a:r>
            <a:endParaRPr lang="en-US" dirty="0">
              <a:solidFill>
                <a:schemeClr val="bg1"/>
              </a:solidFill>
              <a:ea typeface="Instrument Sans Medium"/>
            </a:endParaRPr>
          </a:p>
        </p:txBody>
      </p:sp>
      <p:sp>
        <p:nvSpPr>
          <p:cNvPr id="50" name="Text 9">
            <a:extLst>
              <a:ext uri="{FF2B5EF4-FFF2-40B4-BE49-F238E27FC236}">
                <a16:creationId xmlns:a16="http://schemas.microsoft.com/office/drawing/2014/main" id="{EAB7830A-41CC-42D7-8DDF-7C45201271C5}"/>
              </a:ext>
            </a:extLst>
          </p:cNvPr>
          <p:cNvSpPr/>
          <p:nvPr/>
        </p:nvSpPr>
        <p:spPr>
          <a:xfrm>
            <a:off x="5917099" y="2311007"/>
            <a:ext cx="2274507" cy="357307"/>
          </a:xfrm>
          <a:prstGeom prst="rect">
            <a:avLst/>
          </a:prstGeom>
          <a:noFill/>
        </p:spPr>
        <p:txBody>
          <a:bodyPr wrap="non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Flexible, versatile</a:t>
            </a:r>
            <a:endParaRPr lang="en-US" dirty="0">
              <a:solidFill>
                <a:schemeClr val="bg1"/>
              </a:solidFill>
              <a:ea typeface="Instrument Sans Medium"/>
            </a:endParaRPr>
          </a:p>
        </p:txBody>
      </p:sp>
      <p:sp>
        <p:nvSpPr>
          <p:cNvPr id="51" name="Shape 10">
            <a:extLst>
              <a:ext uri="{FF2B5EF4-FFF2-40B4-BE49-F238E27FC236}">
                <a16:creationId xmlns:a16="http://schemas.microsoft.com/office/drawing/2014/main" id="{FEED6D99-4F3C-4815-83EA-92247CF00263}"/>
              </a:ext>
            </a:extLst>
          </p:cNvPr>
          <p:cNvSpPr/>
          <p:nvPr/>
        </p:nvSpPr>
        <p:spPr>
          <a:xfrm>
            <a:off x="127706" y="3524492"/>
            <a:ext cx="8309255" cy="99774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sz="2000">
              <a:solidFill>
                <a:schemeClr val="bg1"/>
              </a:solidFill>
              <a:ea typeface="Instrument Sans Medium"/>
            </a:endParaRPr>
          </a:p>
        </p:txBody>
      </p:sp>
      <p:sp>
        <p:nvSpPr>
          <p:cNvPr id="52" name="Text 11">
            <a:extLst>
              <a:ext uri="{FF2B5EF4-FFF2-40B4-BE49-F238E27FC236}">
                <a16:creationId xmlns:a16="http://schemas.microsoft.com/office/drawing/2014/main" id="{FB18EDEF-D655-45C6-B9F2-D12D365BD6B5}"/>
              </a:ext>
            </a:extLst>
          </p:cNvPr>
          <p:cNvSpPr/>
          <p:nvPr/>
        </p:nvSpPr>
        <p:spPr>
          <a:xfrm>
            <a:off x="374108" y="3666058"/>
            <a:ext cx="2274507" cy="357307"/>
          </a:xfrm>
          <a:prstGeom prst="rect">
            <a:avLst/>
          </a:prstGeom>
          <a:noFill/>
        </p:spPr>
        <p:txBody>
          <a:bodyPr wrap="non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Metals</a:t>
            </a:r>
            <a:endParaRPr lang="en-US" dirty="0">
              <a:solidFill>
                <a:schemeClr val="bg1"/>
              </a:solidFill>
              <a:ea typeface="Instrument Sans Medium"/>
            </a:endParaRPr>
          </a:p>
        </p:txBody>
      </p:sp>
      <p:sp>
        <p:nvSpPr>
          <p:cNvPr id="53" name="Text 12">
            <a:extLst>
              <a:ext uri="{FF2B5EF4-FFF2-40B4-BE49-F238E27FC236}">
                <a16:creationId xmlns:a16="http://schemas.microsoft.com/office/drawing/2014/main" id="{A3B4995E-ED9E-4353-8A18-078495737DCB}"/>
              </a:ext>
            </a:extLst>
          </p:cNvPr>
          <p:cNvSpPr/>
          <p:nvPr/>
        </p:nvSpPr>
        <p:spPr>
          <a:xfrm>
            <a:off x="3147697" y="3666058"/>
            <a:ext cx="2270322" cy="714613"/>
          </a:xfrm>
          <a:prstGeom prst="rect">
            <a:avLst/>
          </a:prstGeom>
          <a:noFill/>
        </p:spPr>
        <p:txBody>
          <a:bodyPr wrap="squar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Infrastructure, aerospace</a:t>
            </a:r>
            <a:endParaRPr lang="en-US" dirty="0">
              <a:solidFill>
                <a:schemeClr val="bg1"/>
              </a:solidFill>
              <a:ea typeface="Instrument Sans Medium"/>
            </a:endParaRPr>
          </a:p>
        </p:txBody>
      </p:sp>
      <p:sp>
        <p:nvSpPr>
          <p:cNvPr id="54" name="Text 13">
            <a:extLst>
              <a:ext uri="{FF2B5EF4-FFF2-40B4-BE49-F238E27FC236}">
                <a16:creationId xmlns:a16="http://schemas.microsoft.com/office/drawing/2014/main" id="{18AEB7F3-B5F6-49B8-B4ED-C9C814BD2649}"/>
              </a:ext>
            </a:extLst>
          </p:cNvPr>
          <p:cNvSpPr/>
          <p:nvPr/>
        </p:nvSpPr>
        <p:spPr>
          <a:xfrm>
            <a:off x="5917099" y="3666058"/>
            <a:ext cx="2274507" cy="357307"/>
          </a:xfrm>
          <a:prstGeom prst="rect">
            <a:avLst/>
          </a:prstGeom>
          <a:noFill/>
        </p:spPr>
        <p:txBody>
          <a:bodyPr wrap="non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Strong, conductive</a:t>
            </a:r>
            <a:endParaRPr lang="en-US" dirty="0">
              <a:solidFill>
                <a:schemeClr val="bg1"/>
              </a:solidFill>
              <a:ea typeface="Instrument Sans Medium"/>
            </a:endParaRPr>
          </a:p>
        </p:txBody>
      </p:sp>
      <p:sp>
        <p:nvSpPr>
          <p:cNvPr id="55" name="Shape 14">
            <a:extLst>
              <a:ext uri="{FF2B5EF4-FFF2-40B4-BE49-F238E27FC236}">
                <a16:creationId xmlns:a16="http://schemas.microsoft.com/office/drawing/2014/main" id="{957E11A1-4F38-4219-92DD-B9439243AF25}"/>
              </a:ext>
            </a:extLst>
          </p:cNvPr>
          <p:cNvSpPr/>
          <p:nvPr/>
        </p:nvSpPr>
        <p:spPr>
          <a:xfrm>
            <a:off x="127706" y="4522236"/>
            <a:ext cx="8309255" cy="997744"/>
          </a:xfrm>
          <a:prstGeom prst="rect">
            <a:avLst/>
          </a:prstGeom>
          <a:solidFill>
            <a:srgbClr val="000000">
              <a:alpha val="4000"/>
            </a:srgbClr>
          </a:solidFill>
        </p:spPr>
        <p:txBody>
          <a:bodyPr/>
          <a:lstStyle/>
          <a:p>
            <a:endParaRPr lang="en-IN" sz="2000">
              <a:solidFill>
                <a:schemeClr val="bg1"/>
              </a:solidFill>
              <a:ea typeface="Instrument Sans Medium"/>
            </a:endParaRPr>
          </a:p>
        </p:txBody>
      </p:sp>
      <p:sp>
        <p:nvSpPr>
          <p:cNvPr id="56" name="Text 15">
            <a:extLst>
              <a:ext uri="{FF2B5EF4-FFF2-40B4-BE49-F238E27FC236}">
                <a16:creationId xmlns:a16="http://schemas.microsoft.com/office/drawing/2014/main" id="{FB49E37C-EEF2-49E0-A5B9-DF52595D8D9C}"/>
              </a:ext>
            </a:extLst>
          </p:cNvPr>
          <p:cNvSpPr/>
          <p:nvPr/>
        </p:nvSpPr>
        <p:spPr>
          <a:xfrm>
            <a:off x="374108" y="4663802"/>
            <a:ext cx="2274507" cy="714613"/>
          </a:xfrm>
          <a:prstGeom prst="rect">
            <a:avLst/>
          </a:prstGeom>
          <a:noFill/>
        </p:spPr>
        <p:txBody>
          <a:bodyPr wrap="squar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Ceramics/Composites</a:t>
            </a:r>
            <a:endParaRPr lang="en-US" dirty="0">
              <a:solidFill>
                <a:schemeClr val="bg1"/>
              </a:solidFill>
              <a:ea typeface="Instrument Sans Medium"/>
            </a:endParaRPr>
          </a:p>
        </p:txBody>
      </p:sp>
      <p:sp>
        <p:nvSpPr>
          <p:cNvPr id="57" name="Text 16">
            <a:extLst>
              <a:ext uri="{FF2B5EF4-FFF2-40B4-BE49-F238E27FC236}">
                <a16:creationId xmlns:a16="http://schemas.microsoft.com/office/drawing/2014/main" id="{D3EB0DCA-9C82-4419-AD4C-8D5EED9A9C30}"/>
              </a:ext>
            </a:extLst>
          </p:cNvPr>
          <p:cNvSpPr/>
          <p:nvPr/>
        </p:nvSpPr>
        <p:spPr>
          <a:xfrm>
            <a:off x="3147697" y="4663802"/>
            <a:ext cx="2270322" cy="714613"/>
          </a:xfrm>
          <a:prstGeom prst="rect">
            <a:avLst/>
          </a:prstGeom>
          <a:noFill/>
        </p:spPr>
        <p:txBody>
          <a:bodyPr wrap="squar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Aerospace, construction</a:t>
            </a:r>
            <a:endParaRPr lang="en-US" dirty="0">
              <a:solidFill>
                <a:schemeClr val="bg1"/>
              </a:solidFill>
              <a:ea typeface="Instrument Sans Medium"/>
            </a:endParaRPr>
          </a:p>
        </p:txBody>
      </p:sp>
      <p:sp>
        <p:nvSpPr>
          <p:cNvPr id="58" name="Text 17">
            <a:extLst>
              <a:ext uri="{FF2B5EF4-FFF2-40B4-BE49-F238E27FC236}">
                <a16:creationId xmlns:a16="http://schemas.microsoft.com/office/drawing/2014/main" id="{F8D32CF5-239A-4CEA-8736-3157152373FA}"/>
              </a:ext>
            </a:extLst>
          </p:cNvPr>
          <p:cNvSpPr/>
          <p:nvPr/>
        </p:nvSpPr>
        <p:spPr>
          <a:xfrm>
            <a:off x="5917099" y="4663802"/>
            <a:ext cx="2274507" cy="714613"/>
          </a:xfrm>
          <a:prstGeom prst="rect">
            <a:avLst/>
          </a:prstGeom>
          <a:noFill/>
        </p:spPr>
        <p:txBody>
          <a:bodyPr wrap="squar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Heat-resistant, durable</a:t>
            </a:r>
            <a:endParaRPr lang="en-US" dirty="0">
              <a:solidFill>
                <a:schemeClr val="bg1"/>
              </a:solidFill>
              <a:ea typeface="Instrument Sans Medium"/>
            </a:endParaRPr>
          </a:p>
        </p:txBody>
      </p:sp>
      <p:sp>
        <p:nvSpPr>
          <p:cNvPr id="59" name="Shape 18">
            <a:extLst>
              <a:ext uri="{FF2B5EF4-FFF2-40B4-BE49-F238E27FC236}">
                <a16:creationId xmlns:a16="http://schemas.microsoft.com/office/drawing/2014/main" id="{700BEC1B-3865-4D36-B72D-A7004EAAE798}"/>
              </a:ext>
            </a:extLst>
          </p:cNvPr>
          <p:cNvSpPr/>
          <p:nvPr/>
        </p:nvSpPr>
        <p:spPr>
          <a:xfrm>
            <a:off x="127706" y="5519980"/>
            <a:ext cx="8309255" cy="99774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n-IN" sz="2000">
              <a:solidFill>
                <a:schemeClr val="bg1"/>
              </a:solidFill>
              <a:ea typeface="Instrument Sans Medium"/>
            </a:endParaRPr>
          </a:p>
        </p:txBody>
      </p:sp>
      <p:sp>
        <p:nvSpPr>
          <p:cNvPr id="60" name="Text 19">
            <a:extLst>
              <a:ext uri="{FF2B5EF4-FFF2-40B4-BE49-F238E27FC236}">
                <a16:creationId xmlns:a16="http://schemas.microsoft.com/office/drawing/2014/main" id="{5A702DF8-05EE-4087-973B-52F36C40CE9C}"/>
              </a:ext>
            </a:extLst>
          </p:cNvPr>
          <p:cNvSpPr/>
          <p:nvPr/>
        </p:nvSpPr>
        <p:spPr>
          <a:xfrm>
            <a:off x="374108" y="5661545"/>
            <a:ext cx="2274507" cy="357307"/>
          </a:xfrm>
          <a:prstGeom prst="rect">
            <a:avLst/>
          </a:prstGeom>
          <a:noFill/>
        </p:spPr>
        <p:txBody>
          <a:bodyPr wrap="non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Hydrogels</a:t>
            </a:r>
            <a:endParaRPr lang="en-US" dirty="0">
              <a:solidFill>
                <a:schemeClr val="bg1"/>
              </a:solidFill>
              <a:ea typeface="Instrument Sans Medium"/>
            </a:endParaRPr>
          </a:p>
        </p:txBody>
      </p:sp>
      <p:sp>
        <p:nvSpPr>
          <p:cNvPr id="61" name="Text 20">
            <a:extLst>
              <a:ext uri="{FF2B5EF4-FFF2-40B4-BE49-F238E27FC236}">
                <a16:creationId xmlns:a16="http://schemas.microsoft.com/office/drawing/2014/main" id="{48413426-8F91-4FB3-99F0-B2C1AFA133F4}"/>
              </a:ext>
            </a:extLst>
          </p:cNvPr>
          <p:cNvSpPr/>
          <p:nvPr/>
        </p:nvSpPr>
        <p:spPr>
          <a:xfrm>
            <a:off x="3147697" y="5661545"/>
            <a:ext cx="2270322" cy="714613"/>
          </a:xfrm>
          <a:prstGeom prst="rect">
            <a:avLst/>
          </a:prstGeom>
          <a:noFill/>
        </p:spPr>
        <p:txBody>
          <a:bodyPr wrap="squar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Biomedical applications</a:t>
            </a:r>
            <a:endParaRPr lang="en-US" dirty="0">
              <a:solidFill>
                <a:schemeClr val="bg1"/>
              </a:solidFill>
              <a:ea typeface="Instrument Sans Medium"/>
            </a:endParaRPr>
          </a:p>
        </p:txBody>
      </p:sp>
      <p:sp>
        <p:nvSpPr>
          <p:cNvPr id="62" name="Text 21">
            <a:extLst>
              <a:ext uri="{FF2B5EF4-FFF2-40B4-BE49-F238E27FC236}">
                <a16:creationId xmlns:a16="http://schemas.microsoft.com/office/drawing/2014/main" id="{DC7B1BBC-61C4-4790-B83A-C92637E84B36}"/>
              </a:ext>
            </a:extLst>
          </p:cNvPr>
          <p:cNvSpPr/>
          <p:nvPr/>
        </p:nvSpPr>
        <p:spPr>
          <a:xfrm>
            <a:off x="5917099" y="5661545"/>
            <a:ext cx="2274507" cy="714613"/>
          </a:xfrm>
          <a:prstGeom prst="rect">
            <a:avLst/>
          </a:prstGeom>
          <a:noFill/>
        </p:spPr>
        <p:txBody>
          <a:bodyPr wrap="square" lIns="0" tIns="0" rIns="0" bIns="0" rtlCol="0" anchor="t"/>
          <a:lstStyle/>
          <a:p>
            <a:pPr marL="0" indent="0">
              <a:lnSpc>
                <a:spcPts val="2800"/>
              </a:lnSpc>
              <a:buNone/>
            </a:pPr>
            <a:r>
              <a:rPr lang="en-US" dirty="0">
                <a:solidFill>
                  <a:schemeClr val="bg1"/>
                </a:solidFill>
                <a:latin typeface="Inter" panose="02000503000000020004" pitchFamily="34" charset="0"/>
                <a:ea typeface="Instrument Sans Medium"/>
                <a:cs typeface="Inter" panose="02000503000000020004" pitchFamily="34" charset="-120"/>
              </a:rPr>
              <a:t>Water-compatible, biocompatible</a:t>
            </a:r>
            <a:endParaRPr lang="en-US" dirty="0">
              <a:solidFill>
                <a:schemeClr val="bg1"/>
              </a:solidFill>
              <a:ea typeface="Instrument Sans Medium"/>
            </a:endParaRPr>
          </a:p>
        </p:txBody>
      </p:sp>
      <p:sp>
        <p:nvSpPr>
          <p:cNvPr id="63" name="Text 0">
            <a:extLst>
              <a:ext uri="{FF2B5EF4-FFF2-40B4-BE49-F238E27FC236}">
                <a16:creationId xmlns:a16="http://schemas.microsoft.com/office/drawing/2014/main" id="{B1945AF9-B8B3-4E70-A2AE-F7D95D3F4796}"/>
              </a:ext>
            </a:extLst>
          </p:cNvPr>
          <p:cNvSpPr/>
          <p:nvPr/>
        </p:nvSpPr>
        <p:spPr>
          <a:xfrm>
            <a:off x="417664" y="11821"/>
            <a:ext cx="8308816" cy="1395889"/>
          </a:xfrm>
          <a:prstGeom prst="rect">
            <a:avLst/>
          </a:prstGeom>
          <a:noFill/>
        </p:spPr>
        <p:txBody>
          <a:bodyPr wrap="square" lIns="0" tIns="0" rIns="0" bIns="0" rtlCol="0" anchor="t"/>
          <a:lstStyle/>
          <a:p>
            <a:pPr marL="0" indent="0">
              <a:lnSpc>
                <a:spcPts val="5450"/>
              </a:lnSpc>
              <a:buNone/>
            </a:pPr>
            <a:r>
              <a:rPr lang="en-US" sz="4400" dirty="0">
                <a:solidFill>
                  <a:srgbClr val="33CC33"/>
                </a:solidFill>
                <a:ea typeface="Instrument Sans Medium" pitchFamily="34" charset="-122"/>
                <a:cs typeface="Instrument Sans Medium" pitchFamily="34" charset="-120"/>
              </a:rPr>
              <a:t>Materials Used in Self-Healing Technology</a:t>
            </a:r>
            <a:endParaRPr lang="en-US" sz="4400" dirty="0">
              <a:solidFill>
                <a:srgbClr val="33CC33"/>
              </a:solidFill>
            </a:endParaRPr>
          </a:p>
        </p:txBody>
      </p:sp>
      <p:pic>
        <p:nvPicPr>
          <p:cNvPr id="66" name="Picture 65">
            <a:extLst>
              <a:ext uri="{FF2B5EF4-FFF2-40B4-BE49-F238E27FC236}">
                <a16:creationId xmlns:a16="http://schemas.microsoft.com/office/drawing/2014/main" id="{3C77BF99-9DD6-4099-99A8-2A919B83AB77}"/>
              </a:ext>
            </a:extLst>
          </p:cNvPr>
          <p:cNvPicPr>
            <a:picLocks noChangeAspect="1"/>
          </p:cNvPicPr>
          <p:nvPr/>
        </p:nvPicPr>
        <p:blipFill>
          <a:blip r:embed="rId5"/>
          <a:stretch>
            <a:fillRect/>
          </a:stretch>
        </p:blipFill>
        <p:spPr>
          <a:xfrm>
            <a:off x="8530939" y="-46074"/>
            <a:ext cx="3685742" cy="6904074"/>
          </a:xfrm>
          <a:prstGeom prst="rect">
            <a:avLst/>
          </a:prstGeom>
        </p:spPr>
      </p:pic>
    </p:spTree>
    <p:extLst>
      <p:ext uri="{BB962C8B-B14F-4D97-AF65-F5344CB8AC3E}">
        <p14:creationId xmlns:p14="http://schemas.microsoft.com/office/powerpoint/2010/main" val="348857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F8764264-6D2A-4BB1-8F51-ECE6D77F1463}"/>
              </a:ext>
            </a:extLst>
          </p:cNvPr>
          <p:cNvGraphicFramePr/>
          <p:nvPr>
            <p:extLst>
              <p:ext uri="{D42A27DB-BD31-4B8C-83A1-F6EECF244321}">
                <p14:modId xmlns:p14="http://schemas.microsoft.com/office/powerpoint/2010/main" val="3788661158"/>
              </p:ext>
            </p:extLst>
          </p:nvPr>
        </p:nvGraphicFramePr>
        <p:xfrm>
          <a:off x="16704197" y="555073"/>
          <a:ext cx="11856640" cy="5877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hape 1">
            <a:extLst>
              <a:ext uri="{FF2B5EF4-FFF2-40B4-BE49-F238E27FC236}">
                <a16:creationId xmlns:a16="http://schemas.microsoft.com/office/drawing/2014/main" id="{F77C4FCA-F078-49F3-989E-333385621C3E}"/>
              </a:ext>
            </a:extLst>
          </p:cNvPr>
          <p:cNvSpPr/>
          <p:nvPr/>
        </p:nvSpPr>
        <p:spPr>
          <a:xfrm>
            <a:off x="585609" y="692695"/>
            <a:ext cx="100604" cy="5171630"/>
          </a:xfrm>
          <a:prstGeom prst="roundRect">
            <a:avLst>
              <a:gd name="adj" fmla="val 125296"/>
            </a:avLst>
          </a:prstGeom>
          <a:solidFill>
            <a:srgbClr val="5C5C61"/>
          </a:solidFill>
        </p:spPr>
        <p:txBody>
          <a:bodyPr/>
          <a:lstStyle/>
          <a:p>
            <a:endParaRPr lang="en-IN"/>
          </a:p>
        </p:txBody>
      </p:sp>
      <p:sp>
        <p:nvSpPr>
          <p:cNvPr id="18" name="Text 5">
            <a:extLst>
              <a:ext uri="{FF2B5EF4-FFF2-40B4-BE49-F238E27FC236}">
                <a16:creationId xmlns:a16="http://schemas.microsoft.com/office/drawing/2014/main" id="{9655CE9E-A4D4-4FA7-8497-E06748397761}"/>
              </a:ext>
            </a:extLst>
          </p:cNvPr>
          <p:cNvSpPr/>
          <p:nvPr/>
        </p:nvSpPr>
        <p:spPr>
          <a:xfrm>
            <a:off x="1683718" y="785259"/>
            <a:ext cx="2584847" cy="296294"/>
          </a:xfrm>
          <a:prstGeom prst="rect">
            <a:avLst/>
          </a:prstGeom>
          <a:noFill/>
        </p:spPr>
        <p:txBody>
          <a:bodyPr wrap="none" lIns="0" tIns="0" rIns="0" bIns="0" rtlCol="0" anchor="t"/>
          <a:lstStyle/>
          <a:p>
            <a:pPr>
              <a:lnSpc>
                <a:spcPts val="2300"/>
              </a:lnSpc>
            </a:pPr>
            <a:r>
              <a:rPr lang="en-US" sz="2000" b="1" dirty="0">
                <a:solidFill>
                  <a:schemeClr val="bg1"/>
                </a:solidFill>
                <a:latin typeface="Instrument Sans Medium" pitchFamily="34" charset="0"/>
                <a:ea typeface="Instrument Sans Medium"/>
                <a:cs typeface="Instrument Sans Medium" pitchFamily="34" charset="-120"/>
              </a:rPr>
              <a:t>Microcapsules :</a:t>
            </a:r>
            <a:endParaRPr lang="en-US" sz="2000" b="1" dirty="0">
              <a:solidFill>
                <a:schemeClr val="bg1"/>
              </a:solidFill>
              <a:ea typeface="Instrument Sans Medium"/>
            </a:endParaRPr>
          </a:p>
        </p:txBody>
      </p:sp>
      <p:sp>
        <p:nvSpPr>
          <p:cNvPr id="25" name="Text 10">
            <a:extLst>
              <a:ext uri="{FF2B5EF4-FFF2-40B4-BE49-F238E27FC236}">
                <a16:creationId xmlns:a16="http://schemas.microsoft.com/office/drawing/2014/main" id="{B883453F-C0CE-47D3-9425-D78184D3DB30}"/>
              </a:ext>
            </a:extLst>
          </p:cNvPr>
          <p:cNvSpPr/>
          <p:nvPr/>
        </p:nvSpPr>
        <p:spPr>
          <a:xfrm>
            <a:off x="1683718" y="2202847"/>
            <a:ext cx="2386846" cy="427890"/>
          </a:xfrm>
          <a:prstGeom prst="rect">
            <a:avLst/>
          </a:prstGeom>
          <a:noFill/>
        </p:spPr>
        <p:txBody>
          <a:bodyPr wrap="none" lIns="0" tIns="0" rIns="0" bIns="0" rtlCol="0" anchor="t"/>
          <a:lstStyle/>
          <a:p>
            <a:pPr marL="0" indent="0" algn="l">
              <a:lnSpc>
                <a:spcPct val="150000"/>
              </a:lnSpc>
              <a:buNone/>
            </a:pPr>
            <a:r>
              <a:rPr lang="en-US" sz="2000" b="1" dirty="0">
                <a:solidFill>
                  <a:schemeClr val="bg1"/>
                </a:solidFill>
                <a:latin typeface="Instrument Sans Medium"/>
                <a:ea typeface="Instrument Sans Medium"/>
                <a:cs typeface="Instrument Sans Medium" pitchFamily="34" charset="-120"/>
              </a:rPr>
              <a:t>Vascular Networks :</a:t>
            </a:r>
            <a:endParaRPr lang="en-US" sz="2000" b="1" dirty="0">
              <a:solidFill>
                <a:schemeClr val="bg1"/>
              </a:solidFill>
              <a:latin typeface="Instrument Sans Medium"/>
              <a:ea typeface="Instrument Sans Medium"/>
            </a:endParaRPr>
          </a:p>
        </p:txBody>
      </p:sp>
      <p:sp>
        <p:nvSpPr>
          <p:cNvPr id="30" name="Text 15">
            <a:extLst>
              <a:ext uri="{FF2B5EF4-FFF2-40B4-BE49-F238E27FC236}">
                <a16:creationId xmlns:a16="http://schemas.microsoft.com/office/drawing/2014/main" id="{D340CB91-0F49-4759-AE72-C34D4BDAE901}"/>
              </a:ext>
            </a:extLst>
          </p:cNvPr>
          <p:cNvSpPr/>
          <p:nvPr/>
        </p:nvSpPr>
        <p:spPr>
          <a:xfrm>
            <a:off x="1683718" y="3979814"/>
            <a:ext cx="2828106" cy="272530"/>
          </a:xfrm>
          <a:prstGeom prst="rect">
            <a:avLst/>
          </a:prstGeom>
          <a:noFill/>
        </p:spPr>
        <p:txBody>
          <a:bodyPr wrap="none" lIns="0" tIns="0" rIns="0" bIns="0" rtlCol="0" anchor="t"/>
          <a:lstStyle/>
          <a:p>
            <a:pPr>
              <a:lnSpc>
                <a:spcPts val="2300"/>
              </a:lnSpc>
            </a:pPr>
            <a:r>
              <a:rPr lang="en-US" sz="2000" b="1" dirty="0">
                <a:solidFill>
                  <a:schemeClr val="bg1"/>
                </a:solidFill>
                <a:latin typeface="Instrument Sans Medium" pitchFamily="34" charset="0"/>
                <a:ea typeface="Instrument Sans Medium"/>
                <a:cs typeface="Instrument Sans Medium" pitchFamily="34" charset="-120"/>
              </a:rPr>
              <a:t>Reversible Cross-Linking :</a:t>
            </a:r>
            <a:endParaRPr lang="en-US" sz="2000" b="1" dirty="0">
              <a:solidFill>
                <a:schemeClr val="bg1"/>
              </a:solidFill>
              <a:ea typeface="Instrument Sans Medium"/>
            </a:endParaRPr>
          </a:p>
        </p:txBody>
      </p:sp>
      <p:sp>
        <p:nvSpPr>
          <p:cNvPr id="11" name="Shape 2">
            <a:extLst>
              <a:ext uri="{FF2B5EF4-FFF2-40B4-BE49-F238E27FC236}">
                <a16:creationId xmlns:a16="http://schemas.microsoft.com/office/drawing/2014/main" id="{C5F6F278-B23E-49D0-BD31-55F00976E2D1}"/>
              </a:ext>
            </a:extLst>
          </p:cNvPr>
          <p:cNvSpPr/>
          <p:nvPr/>
        </p:nvSpPr>
        <p:spPr>
          <a:xfrm>
            <a:off x="830625" y="864005"/>
            <a:ext cx="748845" cy="44471"/>
          </a:xfrm>
          <a:prstGeom prst="roundRect">
            <a:avLst>
              <a:gd name="adj" fmla="val 125296"/>
            </a:avLst>
          </a:prstGeom>
          <a:solidFill>
            <a:srgbClr val="5C5C61"/>
          </a:solidFill>
        </p:spPr>
        <p:txBody>
          <a:bodyPr/>
          <a:lstStyle/>
          <a:p>
            <a:endParaRPr lang="en-IN">
              <a:solidFill>
                <a:schemeClr val="bg1"/>
              </a:solidFill>
            </a:endParaRPr>
          </a:p>
        </p:txBody>
      </p:sp>
      <p:sp>
        <p:nvSpPr>
          <p:cNvPr id="13" name="Shape 3">
            <a:extLst>
              <a:ext uri="{FF2B5EF4-FFF2-40B4-BE49-F238E27FC236}">
                <a16:creationId xmlns:a16="http://schemas.microsoft.com/office/drawing/2014/main" id="{B166F41C-5BF1-40B5-AC7E-5E4F2DBA24D4}"/>
              </a:ext>
            </a:extLst>
          </p:cNvPr>
          <p:cNvSpPr/>
          <p:nvPr/>
        </p:nvSpPr>
        <p:spPr>
          <a:xfrm>
            <a:off x="393467" y="692696"/>
            <a:ext cx="481353" cy="428257"/>
          </a:xfrm>
          <a:prstGeom prst="roundRect">
            <a:avLst>
              <a:gd name="adj" fmla="val 6668"/>
            </a:avLst>
          </a:prstGeom>
          <a:solidFill>
            <a:srgbClr val="434348"/>
          </a:solidFill>
        </p:spPr>
        <p:txBody>
          <a:bodyPr/>
          <a:lstStyle/>
          <a:p>
            <a:endParaRPr lang="en-IN"/>
          </a:p>
        </p:txBody>
      </p:sp>
      <p:sp>
        <p:nvSpPr>
          <p:cNvPr id="16" name="Text 4">
            <a:extLst>
              <a:ext uri="{FF2B5EF4-FFF2-40B4-BE49-F238E27FC236}">
                <a16:creationId xmlns:a16="http://schemas.microsoft.com/office/drawing/2014/main" id="{EC6AC82D-2103-4F61-8234-3069DB40CD7D}"/>
              </a:ext>
            </a:extLst>
          </p:cNvPr>
          <p:cNvSpPr/>
          <p:nvPr/>
        </p:nvSpPr>
        <p:spPr>
          <a:xfrm>
            <a:off x="551025" y="823721"/>
            <a:ext cx="124875" cy="285583"/>
          </a:xfrm>
          <a:prstGeom prst="rect">
            <a:avLst/>
          </a:prstGeom>
          <a:noFill/>
        </p:spPr>
        <p:txBody>
          <a:bodyPr wrap="none" lIns="0" tIns="0" rIns="0" bIns="0" rtlCol="0" anchor="t"/>
          <a:lstStyle/>
          <a:p>
            <a:pPr marL="0" indent="0" algn="ctr">
              <a:lnSpc>
                <a:spcPts val="2250"/>
              </a:lnSpc>
              <a:buNone/>
            </a:pPr>
            <a:r>
              <a:rPr lang="en-US" sz="2250" dirty="0">
                <a:solidFill>
                  <a:schemeClr val="bg1"/>
                </a:solidFill>
                <a:latin typeface="Instrument Sans Medium" pitchFamily="34" charset="0"/>
                <a:ea typeface="Instrument Sans Medium" pitchFamily="34" charset="-122"/>
                <a:cs typeface="Instrument Sans Medium" pitchFamily="34" charset="-120"/>
              </a:rPr>
              <a:t>1</a:t>
            </a:r>
            <a:endParaRPr lang="en-US" sz="2250" dirty="0">
              <a:solidFill>
                <a:schemeClr val="bg1"/>
              </a:solidFill>
            </a:endParaRPr>
          </a:p>
        </p:txBody>
      </p:sp>
      <p:sp>
        <p:nvSpPr>
          <p:cNvPr id="20" name="Shape 7">
            <a:extLst>
              <a:ext uri="{FF2B5EF4-FFF2-40B4-BE49-F238E27FC236}">
                <a16:creationId xmlns:a16="http://schemas.microsoft.com/office/drawing/2014/main" id="{BD4EF919-8B68-416C-8C6F-A1FE39A3AA6B}"/>
              </a:ext>
            </a:extLst>
          </p:cNvPr>
          <p:cNvSpPr/>
          <p:nvPr/>
        </p:nvSpPr>
        <p:spPr>
          <a:xfrm flipV="1">
            <a:off x="830625" y="2361099"/>
            <a:ext cx="748845" cy="45748"/>
          </a:xfrm>
          <a:prstGeom prst="roundRect">
            <a:avLst>
              <a:gd name="adj" fmla="val 125296"/>
            </a:avLst>
          </a:prstGeom>
          <a:solidFill>
            <a:srgbClr val="5C5C61"/>
          </a:solidFill>
        </p:spPr>
        <p:txBody>
          <a:bodyPr/>
          <a:lstStyle/>
          <a:p>
            <a:endParaRPr lang="en-IN">
              <a:solidFill>
                <a:schemeClr val="bg1"/>
              </a:solidFill>
            </a:endParaRPr>
          </a:p>
        </p:txBody>
      </p:sp>
      <p:sp>
        <p:nvSpPr>
          <p:cNvPr id="23" name="Shape 8">
            <a:extLst>
              <a:ext uri="{FF2B5EF4-FFF2-40B4-BE49-F238E27FC236}">
                <a16:creationId xmlns:a16="http://schemas.microsoft.com/office/drawing/2014/main" id="{71BF592E-37A1-4D83-B48A-509031AB167B}"/>
              </a:ext>
            </a:extLst>
          </p:cNvPr>
          <p:cNvSpPr/>
          <p:nvPr/>
        </p:nvSpPr>
        <p:spPr>
          <a:xfrm>
            <a:off x="407368" y="2157798"/>
            <a:ext cx="481353" cy="428257"/>
          </a:xfrm>
          <a:prstGeom prst="roundRect">
            <a:avLst>
              <a:gd name="adj" fmla="val 6668"/>
            </a:avLst>
          </a:prstGeom>
          <a:solidFill>
            <a:srgbClr val="434348"/>
          </a:solidFill>
        </p:spPr>
        <p:txBody>
          <a:bodyPr/>
          <a:lstStyle/>
          <a:p>
            <a:endParaRPr lang="en-IN">
              <a:solidFill>
                <a:schemeClr val="bg1"/>
              </a:solidFill>
            </a:endParaRPr>
          </a:p>
        </p:txBody>
      </p:sp>
      <p:sp>
        <p:nvSpPr>
          <p:cNvPr id="24" name="Text 9">
            <a:extLst>
              <a:ext uri="{FF2B5EF4-FFF2-40B4-BE49-F238E27FC236}">
                <a16:creationId xmlns:a16="http://schemas.microsoft.com/office/drawing/2014/main" id="{3B8D96F8-53A2-45CF-B8AA-2B52EB345A34}"/>
              </a:ext>
            </a:extLst>
          </p:cNvPr>
          <p:cNvSpPr/>
          <p:nvPr/>
        </p:nvSpPr>
        <p:spPr>
          <a:xfrm>
            <a:off x="535439" y="2295601"/>
            <a:ext cx="176905" cy="285583"/>
          </a:xfrm>
          <a:prstGeom prst="rect">
            <a:avLst/>
          </a:prstGeom>
          <a:noFill/>
        </p:spPr>
        <p:txBody>
          <a:bodyPr wrap="none" lIns="0" tIns="0" rIns="0" bIns="0" rtlCol="0" anchor="t"/>
          <a:lstStyle/>
          <a:p>
            <a:pPr marL="0" indent="0" algn="ctr">
              <a:lnSpc>
                <a:spcPts val="2250"/>
              </a:lnSpc>
              <a:buNone/>
            </a:pPr>
            <a:r>
              <a:rPr lang="en-US" sz="2250" dirty="0">
                <a:solidFill>
                  <a:schemeClr val="bg1"/>
                </a:solidFill>
                <a:latin typeface="Instrument Sans Medium" pitchFamily="34" charset="0"/>
                <a:ea typeface="Instrument Sans Medium" pitchFamily="34" charset="-122"/>
                <a:cs typeface="Instrument Sans Medium" pitchFamily="34" charset="-120"/>
              </a:rPr>
              <a:t>2</a:t>
            </a:r>
            <a:endParaRPr lang="en-US" sz="2250" dirty="0">
              <a:solidFill>
                <a:schemeClr val="bg1"/>
              </a:solidFill>
            </a:endParaRPr>
          </a:p>
        </p:txBody>
      </p:sp>
      <p:sp>
        <p:nvSpPr>
          <p:cNvPr id="27" name="Shape 12">
            <a:extLst>
              <a:ext uri="{FF2B5EF4-FFF2-40B4-BE49-F238E27FC236}">
                <a16:creationId xmlns:a16="http://schemas.microsoft.com/office/drawing/2014/main" id="{25F58E9C-6876-4982-82F0-DEEC6A46ABDF}"/>
              </a:ext>
            </a:extLst>
          </p:cNvPr>
          <p:cNvSpPr/>
          <p:nvPr/>
        </p:nvSpPr>
        <p:spPr>
          <a:xfrm flipV="1">
            <a:off x="830625" y="4070066"/>
            <a:ext cx="748845" cy="45033"/>
          </a:xfrm>
          <a:prstGeom prst="roundRect">
            <a:avLst>
              <a:gd name="adj" fmla="val 125296"/>
            </a:avLst>
          </a:prstGeom>
          <a:solidFill>
            <a:srgbClr val="5C5C61"/>
          </a:solidFill>
        </p:spPr>
        <p:txBody>
          <a:bodyPr/>
          <a:lstStyle/>
          <a:p>
            <a:endParaRPr lang="en-IN">
              <a:solidFill>
                <a:schemeClr val="bg1"/>
              </a:solidFill>
            </a:endParaRPr>
          </a:p>
        </p:txBody>
      </p:sp>
      <p:sp>
        <p:nvSpPr>
          <p:cNvPr id="28" name="Shape 13">
            <a:extLst>
              <a:ext uri="{FF2B5EF4-FFF2-40B4-BE49-F238E27FC236}">
                <a16:creationId xmlns:a16="http://schemas.microsoft.com/office/drawing/2014/main" id="{0BED5A03-A9B8-409B-BA80-A82D11C25223}"/>
              </a:ext>
            </a:extLst>
          </p:cNvPr>
          <p:cNvSpPr/>
          <p:nvPr/>
        </p:nvSpPr>
        <p:spPr>
          <a:xfrm>
            <a:off x="407368" y="3892741"/>
            <a:ext cx="481353" cy="428257"/>
          </a:xfrm>
          <a:prstGeom prst="roundRect">
            <a:avLst>
              <a:gd name="adj" fmla="val 6668"/>
            </a:avLst>
          </a:prstGeom>
          <a:solidFill>
            <a:srgbClr val="434348"/>
          </a:solidFill>
        </p:spPr>
        <p:txBody>
          <a:bodyPr/>
          <a:lstStyle/>
          <a:p>
            <a:endParaRPr lang="en-IN">
              <a:solidFill>
                <a:schemeClr val="bg1"/>
              </a:solidFill>
            </a:endParaRPr>
          </a:p>
        </p:txBody>
      </p:sp>
      <p:sp>
        <p:nvSpPr>
          <p:cNvPr id="29" name="Text 14">
            <a:extLst>
              <a:ext uri="{FF2B5EF4-FFF2-40B4-BE49-F238E27FC236}">
                <a16:creationId xmlns:a16="http://schemas.microsoft.com/office/drawing/2014/main" id="{C69DE4B8-A43E-4958-B50B-C9DC04399A04}"/>
              </a:ext>
            </a:extLst>
          </p:cNvPr>
          <p:cNvSpPr/>
          <p:nvPr/>
        </p:nvSpPr>
        <p:spPr>
          <a:xfrm>
            <a:off x="529967" y="4032060"/>
            <a:ext cx="185177" cy="285583"/>
          </a:xfrm>
          <a:prstGeom prst="rect">
            <a:avLst/>
          </a:prstGeom>
          <a:noFill/>
        </p:spPr>
        <p:txBody>
          <a:bodyPr wrap="none" lIns="0" tIns="0" rIns="0" bIns="0" rtlCol="0" anchor="t"/>
          <a:lstStyle/>
          <a:p>
            <a:pPr marL="0" indent="0" algn="ctr">
              <a:lnSpc>
                <a:spcPts val="2250"/>
              </a:lnSpc>
              <a:buNone/>
            </a:pPr>
            <a:r>
              <a:rPr lang="en-US" sz="2250" dirty="0">
                <a:solidFill>
                  <a:schemeClr val="bg1"/>
                </a:solidFill>
                <a:latin typeface="Instrument Sans Medium" pitchFamily="34" charset="0"/>
                <a:ea typeface="Instrument Sans Medium" pitchFamily="34" charset="-122"/>
                <a:cs typeface="Instrument Sans Medium" pitchFamily="34" charset="-120"/>
              </a:rPr>
              <a:t>3</a:t>
            </a:r>
            <a:endParaRPr lang="en-US" sz="2250" dirty="0">
              <a:solidFill>
                <a:schemeClr val="bg1"/>
              </a:solidFill>
            </a:endParaRPr>
          </a:p>
        </p:txBody>
      </p:sp>
      <p:sp>
        <p:nvSpPr>
          <p:cNvPr id="32" name="Shape 17">
            <a:extLst>
              <a:ext uri="{FF2B5EF4-FFF2-40B4-BE49-F238E27FC236}">
                <a16:creationId xmlns:a16="http://schemas.microsoft.com/office/drawing/2014/main" id="{7432A99A-52D7-4081-9CA7-1E3D9E2B1CD2}"/>
              </a:ext>
            </a:extLst>
          </p:cNvPr>
          <p:cNvSpPr/>
          <p:nvPr/>
        </p:nvSpPr>
        <p:spPr>
          <a:xfrm>
            <a:off x="830625" y="5583213"/>
            <a:ext cx="748845" cy="45719"/>
          </a:xfrm>
          <a:prstGeom prst="roundRect">
            <a:avLst>
              <a:gd name="adj" fmla="val 125296"/>
            </a:avLst>
          </a:prstGeom>
          <a:solidFill>
            <a:srgbClr val="5C5C61"/>
          </a:solidFill>
        </p:spPr>
        <p:txBody>
          <a:bodyPr/>
          <a:lstStyle/>
          <a:p>
            <a:endParaRPr lang="en-IN">
              <a:solidFill>
                <a:schemeClr val="bg1"/>
              </a:solidFill>
            </a:endParaRPr>
          </a:p>
        </p:txBody>
      </p:sp>
      <p:sp>
        <p:nvSpPr>
          <p:cNvPr id="33" name="Shape 18">
            <a:extLst>
              <a:ext uri="{FF2B5EF4-FFF2-40B4-BE49-F238E27FC236}">
                <a16:creationId xmlns:a16="http://schemas.microsoft.com/office/drawing/2014/main" id="{7484C8F0-1564-483D-BA72-6B843C0643F2}"/>
              </a:ext>
            </a:extLst>
          </p:cNvPr>
          <p:cNvSpPr/>
          <p:nvPr/>
        </p:nvSpPr>
        <p:spPr>
          <a:xfrm>
            <a:off x="407368" y="5436069"/>
            <a:ext cx="481353" cy="428257"/>
          </a:xfrm>
          <a:prstGeom prst="roundRect">
            <a:avLst>
              <a:gd name="adj" fmla="val 6668"/>
            </a:avLst>
          </a:prstGeom>
          <a:solidFill>
            <a:srgbClr val="434348"/>
          </a:solidFill>
        </p:spPr>
        <p:txBody>
          <a:bodyPr/>
          <a:lstStyle/>
          <a:p>
            <a:endParaRPr lang="en-IN">
              <a:solidFill>
                <a:schemeClr val="bg1"/>
              </a:solidFill>
            </a:endParaRPr>
          </a:p>
        </p:txBody>
      </p:sp>
      <p:sp>
        <p:nvSpPr>
          <p:cNvPr id="34" name="Text 19">
            <a:extLst>
              <a:ext uri="{FF2B5EF4-FFF2-40B4-BE49-F238E27FC236}">
                <a16:creationId xmlns:a16="http://schemas.microsoft.com/office/drawing/2014/main" id="{EBA115AE-2149-47B5-B3DE-3BC6AA47E288}"/>
              </a:ext>
            </a:extLst>
          </p:cNvPr>
          <p:cNvSpPr/>
          <p:nvPr/>
        </p:nvSpPr>
        <p:spPr>
          <a:xfrm>
            <a:off x="518977" y="5564177"/>
            <a:ext cx="194782" cy="285583"/>
          </a:xfrm>
          <a:prstGeom prst="rect">
            <a:avLst/>
          </a:prstGeom>
          <a:noFill/>
        </p:spPr>
        <p:txBody>
          <a:bodyPr wrap="none" lIns="0" tIns="0" rIns="0" bIns="0" rtlCol="0" anchor="t"/>
          <a:lstStyle/>
          <a:p>
            <a:pPr marL="0" indent="0" algn="ctr">
              <a:lnSpc>
                <a:spcPts val="2250"/>
              </a:lnSpc>
              <a:buNone/>
            </a:pPr>
            <a:r>
              <a:rPr lang="en-US" sz="2250" dirty="0">
                <a:solidFill>
                  <a:schemeClr val="bg1"/>
                </a:solidFill>
                <a:latin typeface="Instrument Sans Medium" pitchFamily="34" charset="0"/>
                <a:ea typeface="Instrument Sans Medium" pitchFamily="34" charset="-122"/>
                <a:cs typeface="Instrument Sans Medium" pitchFamily="34" charset="-120"/>
              </a:rPr>
              <a:t>4</a:t>
            </a:r>
            <a:endParaRPr lang="en-US" sz="2250" dirty="0">
              <a:solidFill>
                <a:schemeClr val="bg1"/>
              </a:solidFill>
            </a:endParaRPr>
          </a:p>
        </p:txBody>
      </p:sp>
      <p:sp>
        <p:nvSpPr>
          <p:cNvPr id="35" name="Text 20">
            <a:extLst>
              <a:ext uri="{FF2B5EF4-FFF2-40B4-BE49-F238E27FC236}">
                <a16:creationId xmlns:a16="http://schemas.microsoft.com/office/drawing/2014/main" id="{684D64B0-02E0-484F-B5EE-2BB74E3C2BF2}"/>
              </a:ext>
            </a:extLst>
          </p:cNvPr>
          <p:cNvSpPr/>
          <p:nvPr/>
        </p:nvSpPr>
        <p:spPr>
          <a:xfrm>
            <a:off x="1683718" y="5491533"/>
            <a:ext cx="2386846" cy="296294"/>
          </a:xfrm>
          <a:prstGeom prst="rect">
            <a:avLst/>
          </a:prstGeom>
          <a:noFill/>
        </p:spPr>
        <p:txBody>
          <a:bodyPr wrap="none" lIns="0" tIns="0" rIns="0" bIns="0" rtlCol="0" anchor="t"/>
          <a:lstStyle/>
          <a:p>
            <a:pPr marL="0" indent="0" algn="l">
              <a:lnSpc>
                <a:spcPts val="2300"/>
              </a:lnSpc>
              <a:buNone/>
            </a:pPr>
            <a:r>
              <a:rPr lang="en-US" sz="2000" b="1" dirty="0">
                <a:solidFill>
                  <a:schemeClr val="bg1"/>
                </a:solidFill>
                <a:latin typeface="Instrument Sans Medium"/>
                <a:ea typeface="Instrument Sans Medium"/>
                <a:cs typeface="Instrument Sans Medium" pitchFamily="34" charset="-120"/>
              </a:rPr>
              <a:t>Biological Mimicry :</a:t>
            </a:r>
            <a:endParaRPr lang="en-US" sz="2000" b="1" dirty="0">
              <a:solidFill>
                <a:schemeClr val="bg1"/>
              </a:solidFill>
              <a:latin typeface="Instrument Sans Medium"/>
              <a:ea typeface="Instrument Sans Medium"/>
            </a:endParaRPr>
          </a:p>
        </p:txBody>
      </p:sp>
      <p:sp>
        <p:nvSpPr>
          <p:cNvPr id="19" name="Text 6">
            <a:extLst>
              <a:ext uri="{FF2B5EF4-FFF2-40B4-BE49-F238E27FC236}">
                <a16:creationId xmlns:a16="http://schemas.microsoft.com/office/drawing/2014/main" id="{D3B17AAF-075E-453D-BFDC-21B4F0B139A2}"/>
              </a:ext>
            </a:extLst>
          </p:cNvPr>
          <p:cNvSpPr/>
          <p:nvPr/>
        </p:nvSpPr>
        <p:spPr>
          <a:xfrm>
            <a:off x="1683718" y="1156179"/>
            <a:ext cx="6470928" cy="990371"/>
          </a:xfrm>
          <a:prstGeom prst="rect">
            <a:avLst/>
          </a:prstGeom>
          <a:noFill/>
        </p:spPr>
        <p:txBody>
          <a:bodyPr wrap="square" lIns="0" tIns="0" rIns="0" bIns="0" rtlCol="0" anchor="t"/>
          <a:lstStyle/>
          <a:p>
            <a:pPr>
              <a:lnSpc>
                <a:spcPts val="2400"/>
              </a:lnSpc>
            </a:pPr>
            <a:r>
              <a:rPr lang="en-US" sz="1450" dirty="0">
                <a:solidFill>
                  <a:schemeClr val="bg1"/>
                </a:solidFill>
                <a:latin typeface="Inter" panose="02000503000000020004" pitchFamily="34" charset="0"/>
                <a:ea typeface="Instrument Sans Medium"/>
                <a:cs typeface="Inter" panose="02000503000000020004" pitchFamily="34" charset="-120"/>
              </a:rPr>
              <a:t>Contains a healing agent, such as a polymer or a liquid, which is released when the material is damaged. The healing agent flows to the damaged area, filling the gap and restoring the material’s properties. (e.g., polyurethane foam coating)</a:t>
            </a:r>
            <a:endParaRPr lang="en-US" sz="1450" dirty="0">
              <a:solidFill>
                <a:schemeClr val="bg1"/>
              </a:solidFill>
              <a:ea typeface="Instrument Sans Medium"/>
            </a:endParaRPr>
          </a:p>
        </p:txBody>
      </p:sp>
      <p:sp>
        <p:nvSpPr>
          <p:cNvPr id="26" name="Text 11">
            <a:extLst>
              <a:ext uri="{FF2B5EF4-FFF2-40B4-BE49-F238E27FC236}">
                <a16:creationId xmlns:a16="http://schemas.microsoft.com/office/drawing/2014/main" id="{E341D0C5-5ECF-476F-B75D-10123D1EF568}"/>
              </a:ext>
            </a:extLst>
          </p:cNvPr>
          <p:cNvSpPr/>
          <p:nvPr/>
        </p:nvSpPr>
        <p:spPr>
          <a:xfrm>
            <a:off x="1683718" y="2726583"/>
            <a:ext cx="6470928" cy="990371"/>
          </a:xfrm>
          <a:prstGeom prst="rect">
            <a:avLst/>
          </a:prstGeom>
          <a:noFill/>
        </p:spPr>
        <p:txBody>
          <a:bodyPr wrap="square" lIns="0" tIns="0" rIns="0" bIns="0" rtlCol="0" anchor="t"/>
          <a:lstStyle/>
          <a:p>
            <a:pPr>
              <a:lnSpc>
                <a:spcPts val="2400"/>
              </a:lnSpc>
            </a:pPr>
            <a:r>
              <a:rPr lang="en-US" sz="1450" dirty="0">
                <a:solidFill>
                  <a:schemeClr val="bg1"/>
                </a:solidFill>
                <a:latin typeface="Inter" panose="02000503000000020004" pitchFamily="34" charset="0"/>
                <a:ea typeface="Instrument Sans Medium"/>
                <a:cs typeface="Inter" panose="02000503000000020004" pitchFamily="34" charset="-120"/>
              </a:rPr>
              <a:t>Comprise a network of microchannels or tubes that contain a healing agent. When damage occurs, the healing agent flows through the network to the affected area, promoting repair, and mimicking blood vessels in organisms.</a:t>
            </a:r>
            <a:endParaRPr lang="en-US" sz="1450" dirty="0">
              <a:solidFill>
                <a:schemeClr val="bg1"/>
              </a:solidFill>
              <a:ea typeface="Instrument Sans Medium"/>
            </a:endParaRPr>
          </a:p>
        </p:txBody>
      </p:sp>
      <p:sp>
        <p:nvSpPr>
          <p:cNvPr id="31" name="Text 16">
            <a:extLst>
              <a:ext uri="{FF2B5EF4-FFF2-40B4-BE49-F238E27FC236}">
                <a16:creationId xmlns:a16="http://schemas.microsoft.com/office/drawing/2014/main" id="{BE2855EC-2B7A-48FF-BA7A-605888D6A4C6}"/>
              </a:ext>
            </a:extLst>
          </p:cNvPr>
          <p:cNvSpPr/>
          <p:nvPr/>
        </p:nvSpPr>
        <p:spPr>
          <a:xfrm>
            <a:off x="1683718" y="4372916"/>
            <a:ext cx="6470928" cy="990371"/>
          </a:xfrm>
          <a:prstGeom prst="rect">
            <a:avLst/>
          </a:prstGeom>
          <a:noFill/>
        </p:spPr>
        <p:txBody>
          <a:bodyPr wrap="square" lIns="0" tIns="0" rIns="0" bIns="0" rtlCol="0" anchor="t"/>
          <a:lstStyle/>
          <a:p>
            <a:pPr>
              <a:lnSpc>
                <a:spcPts val="2400"/>
              </a:lnSpc>
            </a:pPr>
            <a:r>
              <a:rPr lang="en-US" sz="1450" dirty="0">
                <a:solidFill>
                  <a:schemeClr val="bg1"/>
                </a:solidFill>
                <a:latin typeface="Inter" panose="02000503000000020004" pitchFamily="34" charset="0"/>
                <a:ea typeface="Instrument Sans Medium"/>
                <a:cs typeface="Inter" panose="02000503000000020004" pitchFamily="34" charset="-120"/>
              </a:rPr>
              <a:t>Materials with reversible cross-links can reform and reorganize their molecular structure in response to damage, restoring their original properties.</a:t>
            </a:r>
            <a:endParaRPr lang="en-US" sz="1450" dirty="0">
              <a:solidFill>
                <a:schemeClr val="bg1"/>
              </a:solidFill>
              <a:ea typeface="Instrument Sans Medium"/>
            </a:endParaRPr>
          </a:p>
        </p:txBody>
      </p:sp>
      <p:sp>
        <p:nvSpPr>
          <p:cNvPr id="36" name="Text 21">
            <a:extLst>
              <a:ext uri="{FF2B5EF4-FFF2-40B4-BE49-F238E27FC236}">
                <a16:creationId xmlns:a16="http://schemas.microsoft.com/office/drawing/2014/main" id="{95038BA7-6D32-4F9F-B232-707B4D33CF11}"/>
              </a:ext>
            </a:extLst>
          </p:cNvPr>
          <p:cNvSpPr/>
          <p:nvPr/>
        </p:nvSpPr>
        <p:spPr>
          <a:xfrm>
            <a:off x="1683718" y="5864326"/>
            <a:ext cx="6470928" cy="990372"/>
          </a:xfrm>
          <a:prstGeom prst="rect">
            <a:avLst/>
          </a:prstGeom>
          <a:noFill/>
        </p:spPr>
        <p:txBody>
          <a:bodyPr wrap="square" lIns="0" tIns="0" rIns="0" bIns="0" rtlCol="0" anchor="t"/>
          <a:lstStyle/>
          <a:p>
            <a:pPr>
              <a:lnSpc>
                <a:spcPts val="2400"/>
              </a:lnSpc>
            </a:pPr>
            <a:r>
              <a:rPr lang="en-US" sz="1450" dirty="0">
                <a:solidFill>
                  <a:schemeClr val="bg1"/>
                </a:solidFill>
                <a:latin typeface="Inter" panose="02000503000000020004" pitchFamily="34" charset="0"/>
                <a:ea typeface="Instrument Sans Medium"/>
                <a:cs typeface="Inter" panose="02000503000000020004" pitchFamily="34" charset="-120"/>
              </a:rPr>
              <a:t>Epicuticular Wax: Inspired by the self-cleaning properties of plant leaves, epicuticular wax can be used to create self-healing coatings that replenish and reform in response to damage.</a:t>
            </a:r>
            <a:endParaRPr lang="en-US" sz="1450" dirty="0">
              <a:solidFill>
                <a:schemeClr val="bg1"/>
              </a:solidFill>
              <a:ea typeface="Instrument Sans Medium"/>
            </a:endParaRPr>
          </a:p>
        </p:txBody>
      </p:sp>
      <p:sp>
        <p:nvSpPr>
          <p:cNvPr id="6" name="Rectangle 5">
            <a:extLst>
              <a:ext uri="{FF2B5EF4-FFF2-40B4-BE49-F238E27FC236}">
                <a16:creationId xmlns:a16="http://schemas.microsoft.com/office/drawing/2014/main" id="{6E82C184-6CD9-4C7E-B25B-63DAD4E154F5}"/>
              </a:ext>
            </a:extLst>
          </p:cNvPr>
          <p:cNvSpPr/>
          <p:nvPr/>
        </p:nvSpPr>
        <p:spPr>
          <a:xfrm>
            <a:off x="393467" y="-1818"/>
            <a:ext cx="8559716" cy="646331"/>
          </a:xfrm>
          <a:prstGeom prst="rect">
            <a:avLst/>
          </a:prstGeom>
        </p:spPr>
        <p:txBody>
          <a:bodyPr wrap="square">
            <a:spAutoFit/>
          </a:bodyPr>
          <a:lstStyle/>
          <a:p>
            <a:pPr algn="ctr"/>
            <a:r>
              <a:rPr lang="en-US" sz="3600" dirty="0">
                <a:solidFill>
                  <a:srgbClr val="33CC33"/>
                </a:solidFill>
                <a:highlight>
                  <a:srgbClr val="000000"/>
                </a:highlight>
              </a:rPr>
              <a:t>Mechanism of Various Self-Healing Materials</a:t>
            </a:r>
            <a:endParaRPr lang="en-IN" sz="3600" dirty="0">
              <a:solidFill>
                <a:srgbClr val="33CC33"/>
              </a:solidFill>
              <a:highlight>
                <a:srgbClr val="000000"/>
              </a:highlight>
            </a:endParaRPr>
          </a:p>
        </p:txBody>
      </p:sp>
      <p:pic>
        <p:nvPicPr>
          <p:cNvPr id="39" name="Picture 38">
            <a:extLst>
              <a:ext uri="{FF2B5EF4-FFF2-40B4-BE49-F238E27FC236}">
                <a16:creationId xmlns:a16="http://schemas.microsoft.com/office/drawing/2014/main" id="{41000181-58BB-4ECA-AD71-C27E18F57790}"/>
              </a:ext>
            </a:extLst>
          </p:cNvPr>
          <p:cNvPicPr>
            <a:picLocks noChangeAspect="1"/>
          </p:cNvPicPr>
          <p:nvPr/>
        </p:nvPicPr>
        <p:blipFill rotWithShape="1">
          <a:blip r:embed="rId7"/>
          <a:srcRect l="1679" t="1720" r="66068" b="7444"/>
          <a:stretch/>
        </p:blipFill>
        <p:spPr>
          <a:xfrm rot="10800000" flipH="1" flipV="1">
            <a:off x="9281298" y="29097"/>
            <a:ext cx="2594702" cy="2325151"/>
          </a:xfrm>
          <a:prstGeom prst="rect">
            <a:avLst/>
          </a:prstGeom>
        </p:spPr>
      </p:pic>
      <p:pic>
        <p:nvPicPr>
          <p:cNvPr id="2052" name="Picture 4" descr="Self-Healing materials. It really works? - ATRIA Innovation">
            <a:extLst>
              <a:ext uri="{FF2B5EF4-FFF2-40B4-BE49-F238E27FC236}">
                <a16:creationId xmlns:a16="http://schemas.microsoft.com/office/drawing/2014/main" id="{5C24A553-A8F8-47A0-AED8-2496711628D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127" t="3217" r="34126" b="7375"/>
          <a:stretch/>
        </p:blipFill>
        <p:spPr bwMode="auto">
          <a:xfrm rot="10800000" flipH="1" flipV="1">
            <a:off x="9281297" y="2331135"/>
            <a:ext cx="2594703" cy="2325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lf-Healing materials. It really works? - ATRIA Innovation">
            <a:extLst>
              <a:ext uri="{FF2B5EF4-FFF2-40B4-BE49-F238E27FC236}">
                <a16:creationId xmlns:a16="http://schemas.microsoft.com/office/drawing/2014/main" id="{6BDB1F71-F1D9-4A52-B4B1-E7C2C7C06B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6200" t="-1036" r="2357" b="15841"/>
          <a:stretch/>
        </p:blipFill>
        <p:spPr bwMode="auto">
          <a:xfrm rot="10800000" flipH="1" flipV="1">
            <a:off x="9281297" y="4627561"/>
            <a:ext cx="2594704" cy="2215631"/>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337313AB-67B0-4D70-B0F8-3541978005DF}"/>
              </a:ext>
            </a:extLst>
          </p:cNvPr>
          <p:cNvGrpSpPr/>
          <p:nvPr/>
        </p:nvGrpSpPr>
        <p:grpSpPr>
          <a:xfrm>
            <a:off x="-70358" y="8397873"/>
            <a:ext cx="3270155" cy="5871474"/>
            <a:chOff x="107467" y="-6953201"/>
            <a:chExt cx="3270155" cy="5871474"/>
          </a:xfrm>
        </p:grpSpPr>
        <mc:AlternateContent xmlns:mc="http://schemas.openxmlformats.org/markup-compatibility/2006">
          <mc:Choice xmlns:am3d="http://schemas.microsoft.com/office/drawing/2017/model3d" Requires="am3d">
            <p:graphicFrame>
              <p:nvGraphicFramePr>
                <p:cNvPr id="45" name="3D Model 44" descr="Airplane">
                  <a:extLst>
                    <a:ext uri="{FF2B5EF4-FFF2-40B4-BE49-F238E27FC236}">
                      <a16:creationId xmlns:a16="http://schemas.microsoft.com/office/drawing/2014/main" id="{BF2AD178-A3B5-444C-A3B7-3E91B8D9726A}"/>
                    </a:ext>
                  </a:extLst>
                </p:cNvPr>
                <p:cNvGraphicFramePr>
                  <a:graphicFrameLocks noChangeAspect="1"/>
                </p:cNvGraphicFramePr>
                <p:nvPr>
                  <p:extLst>
                    <p:ext uri="{D42A27DB-BD31-4B8C-83A1-F6EECF244321}">
                      <p14:modId xmlns:p14="http://schemas.microsoft.com/office/powerpoint/2010/main" val="3320176972"/>
                    </p:ext>
                  </p:extLst>
                </p:nvPr>
              </p:nvGraphicFramePr>
              <p:xfrm rot="10800000" flipH="1" flipV="1">
                <a:off x="1723428" y="-4069078"/>
                <a:ext cx="1308652" cy="720708"/>
              </p:xfrm>
              <a:graphic>
                <a:graphicData uri="http://schemas.microsoft.com/office/drawing/2017/model3d">
                  <am3d:model3d r:embed="rId9">
                    <am3d:spPr>
                      <a:xfrm rot="10800000" flipH="1" flipV="1">
                        <a:off x="0" y="0"/>
                        <a:ext cx="1308652" cy="720708"/>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9875101" ay="-40074" az="-10788976"/>
                      <am3d:postTrans dx="0" dy="0" dz="0"/>
                    </am3d:trans>
                    <am3d:raster rName="Office3DRenderer" rVer="16.0.8326">
                      <am3d:blip r:embed="rId10"/>
                    </am3d:raster>
                    <am3d:objViewport viewportSz="20672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3D Model 44" descr="Airplane">
                  <a:extLst>
                    <a:ext uri="{FF2B5EF4-FFF2-40B4-BE49-F238E27FC236}">
                      <a16:creationId xmlns:a16="http://schemas.microsoft.com/office/drawing/2014/main" id="{BF2AD178-A3B5-444C-A3B7-3E91B8D9726A}"/>
                    </a:ext>
                  </a:extLst>
                </p:cNvPr>
                <p:cNvPicPr>
                  <a:picLocks noGrp="1" noRot="1" noChangeAspect="1" noMove="1" noResize="1" noEditPoints="1" noAdjustHandles="1" noChangeArrowheads="1" noChangeShapeType="1" noCrop="1"/>
                </p:cNvPicPr>
                <p:nvPr/>
              </p:nvPicPr>
              <p:blipFill>
                <a:blip r:embed="rId10"/>
                <a:stretch>
                  <a:fillRect/>
                </a:stretch>
              </p:blipFill>
              <p:spPr>
                <a:xfrm rot="10800000" flipH="1" flipV="1">
                  <a:off x="1545603" y="11281996"/>
                  <a:ext cx="1308652" cy="72070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6" name="3D Model 45" descr="Satellite">
                  <a:extLst>
                    <a:ext uri="{FF2B5EF4-FFF2-40B4-BE49-F238E27FC236}">
                      <a16:creationId xmlns:a16="http://schemas.microsoft.com/office/drawing/2014/main" id="{337C3650-0F54-4AA4-B1F9-AAE9F024C997}"/>
                    </a:ext>
                  </a:extLst>
                </p:cNvPr>
                <p:cNvGraphicFramePr>
                  <a:graphicFrameLocks noChangeAspect="1"/>
                </p:cNvGraphicFramePr>
                <p:nvPr>
                  <p:extLst>
                    <p:ext uri="{D42A27DB-BD31-4B8C-83A1-F6EECF244321}">
                      <p14:modId xmlns:p14="http://schemas.microsoft.com/office/powerpoint/2010/main" val="3880719845"/>
                    </p:ext>
                  </p:extLst>
                </p:nvPr>
              </p:nvGraphicFramePr>
              <p:xfrm>
                <a:off x="107467" y="-5293398"/>
                <a:ext cx="2303438" cy="1104128"/>
              </p:xfrm>
              <a:graphic>
                <a:graphicData uri="http://schemas.microsoft.com/office/drawing/2017/model3d">
                  <am3d:model3d r:embed="rId11">
                    <am3d:spPr>
                      <a:xfrm>
                        <a:off x="0" y="0"/>
                        <a:ext cx="2303438" cy="1104128"/>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10266145" ay="2841158" az="394178"/>
                      <am3d:postTrans dx="0" dy="0" dz="0"/>
                    </am3d:trans>
                    <am3d:raster rName="Office3DRenderer" rVer="16.0.8326">
                      <am3d:blip r:embed="rId12"/>
                    </am3d:raster>
                    <am3d:objViewport viewportSz="27032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6" name="3D Model 45" descr="Satellite">
                  <a:extLst>
                    <a:ext uri="{FF2B5EF4-FFF2-40B4-BE49-F238E27FC236}">
                      <a16:creationId xmlns:a16="http://schemas.microsoft.com/office/drawing/2014/main" id="{337C3650-0F54-4AA4-B1F9-AAE9F024C997}"/>
                    </a:ext>
                  </a:extLst>
                </p:cNvPr>
                <p:cNvPicPr>
                  <a:picLocks noGrp="1" noRot="1" noChangeAspect="1" noMove="1" noResize="1" noEditPoints="1" noAdjustHandles="1" noChangeArrowheads="1" noChangeShapeType="1" noCrop="1"/>
                </p:cNvPicPr>
                <p:nvPr/>
              </p:nvPicPr>
              <p:blipFill>
                <a:blip r:embed="rId12"/>
                <a:stretch>
                  <a:fillRect/>
                </a:stretch>
              </p:blipFill>
              <p:spPr>
                <a:xfrm>
                  <a:off x="-70358" y="10057676"/>
                  <a:ext cx="2303438" cy="110412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7" name="3D Model 46" descr="Cpu">
                  <a:extLst>
                    <a:ext uri="{FF2B5EF4-FFF2-40B4-BE49-F238E27FC236}">
                      <a16:creationId xmlns:a16="http://schemas.microsoft.com/office/drawing/2014/main" id="{2AEE96B9-E716-4238-A963-CF58B03042B5}"/>
                    </a:ext>
                  </a:extLst>
                </p:cNvPr>
                <p:cNvGraphicFramePr>
                  <a:graphicFrameLocks noChangeAspect="1"/>
                </p:cNvGraphicFramePr>
                <p:nvPr>
                  <p:extLst>
                    <p:ext uri="{D42A27DB-BD31-4B8C-83A1-F6EECF244321}">
                      <p14:modId xmlns:p14="http://schemas.microsoft.com/office/powerpoint/2010/main" val="3861055983"/>
                    </p:ext>
                  </p:extLst>
                </p:nvPr>
              </p:nvGraphicFramePr>
              <p:xfrm rot="21067942">
                <a:off x="1486061" y="-6953201"/>
                <a:ext cx="1285624" cy="1293278"/>
              </p:xfrm>
              <a:graphic>
                <a:graphicData uri="http://schemas.microsoft.com/office/drawing/2017/model3d">
                  <am3d:model3d r:embed="rId13">
                    <am3d:spPr>
                      <a:xfrm rot="21067942">
                        <a:off x="0" y="0"/>
                        <a:ext cx="1285624" cy="1293278"/>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5149668" ay="66462" az="890744"/>
                      <am3d:postTrans dx="0" dy="0" dz="0"/>
                    </am3d:trans>
                    <am3d:raster rName="Office3DRenderer" rVer="16.0.8326">
                      <am3d:blip r:embed="rId14"/>
                    </am3d:raster>
                    <am3d:objViewport viewportSz="15726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Model 46" descr="Cpu">
                  <a:extLst>
                    <a:ext uri="{FF2B5EF4-FFF2-40B4-BE49-F238E27FC236}">
                      <a16:creationId xmlns:a16="http://schemas.microsoft.com/office/drawing/2014/main" id="{2AEE96B9-E716-4238-A963-CF58B03042B5}"/>
                    </a:ext>
                  </a:extLst>
                </p:cNvPr>
                <p:cNvPicPr>
                  <a:picLocks noGrp="1" noRot="1" noChangeAspect="1" noMove="1" noResize="1" noEditPoints="1" noAdjustHandles="1" noChangeArrowheads="1" noChangeShapeType="1" noCrop="1"/>
                </p:cNvPicPr>
                <p:nvPr/>
              </p:nvPicPr>
              <p:blipFill>
                <a:blip r:embed="rId14"/>
                <a:stretch>
                  <a:fillRect/>
                </a:stretch>
              </p:blipFill>
              <p:spPr>
                <a:xfrm rot="21067942">
                  <a:off x="1308236" y="8397873"/>
                  <a:ext cx="1285624" cy="12932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8" name="3D Model 47" descr="Capsule pill pack">
                  <a:extLst>
                    <a:ext uri="{FF2B5EF4-FFF2-40B4-BE49-F238E27FC236}">
                      <a16:creationId xmlns:a16="http://schemas.microsoft.com/office/drawing/2014/main" id="{3E1C6B1D-6D19-406E-925E-7881BF71D113}"/>
                    </a:ext>
                  </a:extLst>
                </p:cNvPr>
                <p:cNvGraphicFramePr>
                  <a:graphicFrameLocks noChangeAspect="1"/>
                </p:cNvGraphicFramePr>
                <p:nvPr>
                  <p:extLst>
                    <p:ext uri="{D42A27DB-BD31-4B8C-83A1-F6EECF244321}">
                      <p14:modId xmlns:p14="http://schemas.microsoft.com/office/powerpoint/2010/main" val="2936790014"/>
                    </p:ext>
                  </p:extLst>
                </p:nvPr>
              </p:nvGraphicFramePr>
              <p:xfrm>
                <a:off x="368086" y="-3285905"/>
                <a:ext cx="1481633" cy="445597"/>
              </p:xfrm>
              <a:graphic>
                <a:graphicData uri="http://schemas.microsoft.com/office/drawing/2017/model3d">
                  <am3d:model3d r:embed="rId15">
                    <am3d:spPr>
                      <a:xfrm>
                        <a:off x="0" y="0"/>
                        <a:ext cx="1481633" cy="445597"/>
                      </a:xfrm>
                      <a:prstGeom prst="rect">
                        <a:avLst/>
                      </a:prstGeom>
                    </am3d:spPr>
                    <am3d:camera>
                      <am3d:pos x="0" y="0" z="54258805"/>
                      <am3d:up dx="0" dy="36000000" dz="0"/>
                      <am3d:lookAt x="0" y="0" z="0"/>
                      <am3d:perspective fov="2700000"/>
                    </am3d:camera>
                    <am3d:trans>
                      <am3d:meterPerModelUnit n="1849580" d="1000000"/>
                      <am3d:preTrans dx="-4230" dy="-1012201" dz="-18629"/>
                      <am3d:scale>
                        <am3d:sx n="1000000" d="1000000"/>
                        <am3d:sy n="1000000" d="1000000"/>
                        <am3d:sz n="1000000" d="1000000"/>
                      </am3d:scale>
                      <am3d:rot ax="2481236" ay="4869108" az="2460776"/>
                      <am3d:postTrans dx="0" dy="0" dz="0"/>
                    </am3d:trans>
                    <am3d:raster rName="Office3DRenderer" rVer="16.0.8326">
                      <am3d:blip r:embed="rId16"/>
                    </am3d:raster>
                    <am3d:objViewport viewportSz="19375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3D Model 47" descr="Capsule pill pack">
                  <a:extLst>
                    <a:ext uri="{FF2B5EF4-FFF2-40B4-BE49-F238E27FC236}">
                      <a16:creationId xmlns:a16="http://schemas.microsoft.com/office/drawing/2014/main" id="{3E1C6B1D-6D19-406E-925E-7881BF71D113}"/>
                    </a:ext>
                  </a:extLst>
                </p:cNvPr>
                <p:cNvPicPr>
                  <a:picLocks noGrp="1" noRot="1" noChangeAspect="1" noMove="1" noResize="1" noEditPoints="1" noAdjustHandles="1" noChangeArrowheads="1" noChangeShapeType="1" noCrop="1"/>
                </p:cNvPicPr>
                <p:nvPr/>
              </p:nvPicPr>
              <p:blipFill>
                <a:blip r:embed="rId16"/>
                <a:stretch>
                  <a:fillRect/>
                </a:stretch>
              </p:blipFill>
              <p:spPr>
                <a:xfrm>
                  <a:off x="190261" y="12065169"/>
                  <a:ext cx="1481633" cy="44559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9" name="3D Model 48" descr="Stone">
                  <a:extLst>
                    <a:ext uri="{FF2B5EF4-FFF2-40B4-BE49-F238E27FC236}">
                      <a16:creationId xmlns:a16="http://schemas.microsoft.com/office/drawing/2014/main" id="{1CEC5D6F-D3F2-44EC-96A3-5E89D40F7B70}"/>
                    </a:ext>
                  </a:extLst>
                </p:cNvPr>
                <p:cNvGraphicFramePr>
                  <a:graphicFrameLocks noChangeAspect="1"/>
                </p:cNvGraphicFramePr>
                <p:nvPr>
                  <p:extLst>
                    <p:ext uri="{D42A27DB-BD31-4B8C-83A1-F6EECF244321}">
                      <p14:modId xmlns:p14="http://schemas.microsoft.com/office/powerpoint/2010/main" val="832810373"/>
                    </p:ext>
                  </p:extLst>
                </p:nvPr>
              </p:nvGraphicFramePr>
              <p:xfrm>
                <a:off x="1259186" y="-2497184"/>
                <a:ext cx="2118436" cy="1415457"/>
              </p:xfrm>
              <a:graphic>
                <a:graphicData uri="http://schemas.microsoft.com/office/drawing/2017/model3d">
                  <am3d:model3d r:embed="rId17">
                    <am3d:spPr>
                      <a:xfrm>
                        <a:off x="0" y="0"/>
                        <a:ext cx="2118436" cy="1415457"/>
                      </a:xfrm>
                      <a:prstGeom prst="rect">
                        <a:avLst/>
                      </a:prstGeom>
                    </am3d:spPr>
                    <am3d:camera>
                      <am3d:pos x="0" y="0" z="70776895"/>
                      <am3d:up dx="0" dy="36000000" dz="0"/>
                      <am3d:lookAt x="0" y="0" z="0"/>
                      <am3d:perspective fov="2700000"/>
                    </am3d:camera>
                    <am3d:trans>
                      <am3d:meterPerModelUnit n="10599591" d="1000000"/>
                      <am3d:preTrans dx="0" dy="-10770569" dz="0"/>
                      <am3d:scale>
                        <am3d:sx n="1000000" d="1000000"/>
                        <am3d:sy n="1000000" d="1000000"/>
                        <am3d:sz n="1000000" d="1000000"/>
                      </am3d:scale>
                      <am3d:rot ax="-9977588" ay="1305334" az="-10527678"/>
                      <am3d:postTrans dx="0" dy="0" dz="0"/>
                    </am3d:trans>
                    <am3d:raster rName="Office3DRenderer" rVer="16.0.8326">
                      <am3d:blip r:embed="rId18"/>
                    </am3d:raster>
                    <am3d:objViewport viewportSz="23084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9" name="3D Model 48" descr="Stone">
                  <a:extLst>
                    <a:ext uri="{FF2B5EF4-FFF2-40B4-BE49-F238E27FC236}">
                      <a16:creationId xmlns:a16="http://schemas.microsoft.com/office/drawing/2014/main" id="{1CEC5D6F-D3F2-44EC-96A3-5E89D40F7B70}"/>
                    </a:ext>
                  </a:extLst>
                </p:cNvPr>
                <p:cNvPicPr>
                  <a:picLocks noGrp="1" noRot="1" noChangeAspect="1" noMove="1" noResize="1" noEditPoints="1" noAdjustHandles="1" noChangeArrowheads="1" noChangeShapeType="1" noCrop="1"/>
                </p:cNvPicPr>
                <p:nvPr/>
              </p:nvPicPr>
              <p:blipFill>
                <a:blip r:embed="rId18"/>
                <a:stretch>
                  <a:fillRect/>
                </a:stretch>
              </p:blipFill>
              <p:spPr>
                <a:xfrm>
                  <a:off x="1081361" y="12853890"/>
                  <a:ext cx="2118436" cy="1415457"/>
                </a:xfrm>
                <a:prstGeom prst="rect">
                  <a:avLst/>
                </a:prstGeom>
              </p:spPr>
            </p:pic>
          </mc:Fallback>
        </mc:AlternateContent>
      </p:grpSp>
    </p:spTree>
    <p:extLst>
      <p:ext uri="{BB962C8B-B14F-4D97-AF65-F5344CB8AC3E}">
        <p14:creationId xmlns:p14="http://schemas.microsoft.com/office/powerpoint/2010/main" val="120007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Shape 1">
            <a:extLst>
              <a:ext uri="{FF2B5EF4-FFF2-40B4-BE49-F238E27FC236}">
                <a16:creationId xmlns:a16="http://schemas.microsoft.com/office/drawing/2014/main" id="{F77C4FCA-F078-49F3-989E-333385621C3E}"/>
              </a:ext>
            </a:extLst>
          </p:cNvPr>
          <p:cNvSpPr/>
          <p:nvPr/>
        </p:nvSpPr>
        <p:spPr>
          <a:xfrm flipH="1">
            <a:off x="608745" y="10771104"/>
            <a:ext cx="45719" cy="349806"/>
          </a:xfrm>
          <a:prstGeom prst="roundRect">
            <a:avLst>
              <a:gd name="adj" fmla="val 125296"/>
            </a:avLst>
          </a:prstGeom>
          <a:solidFill>
            <a:srgbClr val="5C5C61"/>
          </a:solidFill>
        </p:spPr>
        <p:txBody>
          <a:bodyPr/>
          <a:lstStyle/>
          <a:p>
            <a:endParaRPr lang="en-IN"/>
          </a:p>
        </p:txBody>
      </p:sp>
      <p:sp>
        <p:nvSpPr>
          <p:cNvPr id="18" name="Text 5">
            <a:extLst>
              <a:ext uri="{FF2B5EF4-FFF2-40B4-BE49-F238E27FC236}">
                <a16:creationId xmlns:a16="http://schemas.microsoft.com/office/drawing/2014/main" id="{9655CE9E-A4D4-4FA7-8497-E06748397761}"/>
              </a:ext>
            </a:extLst>
          </p:cNvPr>
          <p:cNvSpPr/>
          <p:nvPr/>
        </p:nvSpPr>
        <p:spPr>
          <a:xfrm>
            <a:off x="1606251" y="11047393"/>
            <a:ext cx="2584847" cy="73517"/>
          </a:xfrm>
          <a:prstGeom prst="rect">
            <a:avLst/>
          </a:prstGeom>
          <a:noFill/>
        </p:spPr>
        <p:txBody>
          <a:bodyPr wrap="none" lIns="0" tIns="0" rIns="0" bIns="0" rtlCol="0" anchor="t"/>
          <a:lstStyle/>
          <a:p>
            <a:pPr>
              <a:lnSpc>
                <a:spcPts val="2300"/>
              </a:lnSpc>
            </a:pPr>
            <a:r>
              <a:rPr lang="en-US" b="1" dirty="0">
                <a:solidFill>
                  <a:schemeClr val="bg1"/>
                </a:solidFill>
                <a:latin typeface="Instrument Sans Medium" pitchFamily="34" charset="0"/>
                <a:ea typeface="Instrument Sans Medium" pitchFamily="34" charset="-122"/>
                <a:cs typeface="Instrument Sans Medium" pitchFamily="34" charset="-120"/>
              </a:rPr>
              <a:t>Microcapsules :</a:t>
            </a:r>
            <a:endParaRPr lang="en-US" b="1" dirty="0">
              <a:solidFill>
                <a:schemeClr val="bg1"/>
              </a:solidFill>
            </a:endParaRPr>
          </a:p>
        </p:txBody>
      </p:sp>
      <p:sp>
        <p:nvSpPr>
          <p:cNvPr id="25" name="Text 10">
            <a:extLst>
              <a:ext uri="{FF2B5EF4-FFF2-40B4-BE49-F238E27FC236}">
                <a16:creationId xmlns:a16="http://schemas.microsoft.com/office/drawing/2014/main" id="{B883453F-C0CE-47D3-9425-D78184D3DB30}"/>
              </a:ext>
            </a:extLst>
          </p:cNvPr>
          <p:cNvSpPr/>
          <p:nvPr/>
        </p:nvSpPr>
        <p:spPr>
          <a:xfrm>
            <a:off x="1606251" y="11014741"/>
            <a:ext cx="2386846" cy="106169"/>
          </a:xfrm>
          <a:prstGeom prst="rect">
            <a:avLst/>
          </a:prstGeom>
          <a:noFill/>
        </p:spPr>
        <p:txBody>
          <a:bodyPr wrap="none" lIns="0" tIns="0" rIns="0" bIns="0" rtlCol="0" anchor="t"/>
          <a:lstStyle/>
          <a:p>
            <a:pPr marL="0" indent="0" algn="l">
              <a:lnSpc>
                <a:spcPct val="150000"/>
              </a:lnSpc>
              <a:buNone/>
            </a:pPr>
            <a:r>
              <a:rPr lang="en-US" b="1" dirty="0">
                <a:solidFill>
                  <a:schemeClr val="bg1"/>
                </a:solidFill>
                <a:latin typeface="Instrument Sans Medium" pitchFamily="34" charset="0"/>
                <a:ea typeface="Instrument Sans Medium" pitchFamily="34" charset="-122"/>
                <a:cs typeface="Instrument Sans Medium" pitchFamily="34" charset="-120"/>
              </a:rPr>
              <a:t>Vascular Networks :</a:t>
            </a:r>
            <a:endParaRPr lang="en-US" b="1" dirty="0">
              <a:solidFill>
                <a:schemeClr val="bg1"/>
              </a:solidFill>
            </a:endParaRPr>
          </a:p>
        </p:txBody>
      </p:sp>
      <p:sp>
        <p:nvSpPr>
          <p:cNvPr id="30" name="Text 15">
            <a:extLst>
              <a:ext uri="{FF2B5EF4-FFF2-40B4-BE49-F238E27FC236}">
                <a16:creationId xmlns:a16="http://schemas.microsoft.com/office/drawing/2014/main" id="{D340CB91-0F49-4759-AE72-C34D4BDAE901}"/>
              </a:ext>
            </a:extLst>
          </p:cNvPr>
          <p:cNvSpPr/>
          <p:nvPr/>
        </p:nvSpPr>
        <p:spPr>
          <a:xfrm>
            <a:off x="1606251" y="11053289"/>
            <a:ext cx="2828106" cy="67621"/>
          </a:xfrm>
          <a:prstGeom prst="rect">
            <a:avLst/>
          </a:prstGeom>
          <a:noFill/>
        </p:spPr>
        <p:txBody>
          <a:bodyPr wrap="none" lIns="0" tIns="0" rIns="0" bIns="0" rtlCol="0" anchor="t"/>
          <a:lstStyle/>
          <a:p>
            <a:pPr>
              <a:lnSpc>
                <a:spcPts val="2300"/>
              </a:lnSpc>
            </a:pPr>
            <a:r>
              <a:rPr lang="en-US" b="1" dirty="0">
                <a:solidFill>
                  <a:schemeClr val="bg1"/>
                </a:solidFill>
                <a:latin typeface="Instrument Sans Medium" pitchFamily="34" charset="0"/>
                <a:ea typeface="Instrument Sans Medium" pitchFamily="34" charset="-122"/>
                <a:cs typeface="Instrument Sans Medium" pitchFamily="34" charset="-120"/>
              </a:rPr>
              <a:t>Reversible Cross-Linking :</a:t>
            </a:r>
            <a:endParaRPr lang="en-US" b="1" dirty="0">
              <a:solidFill>
                <a:schemeClr val="bg1"/>
              </a:solidFill>
            </a:endParaRPr>
          </a:p>
        </p:txBody>
      </p:sp>
      <p:sp>
        <p:nvSpPr>
          <p:cNvPr id="11" name="Shape 2">
            <a:extLst>
              <a:ext uri="{FF2B5EF4-FFF2-40B4-BE49-F238E27FC236}">
                <a16:creationId xmlns:a16="http://schemas.microsoft.com/office/drawing/2014/main" id="{C5F6F278-B23E-49D0-BD31-55F00976E2D1}"/>
              </a:ext>
            </a:extLst>
          </p:cNvPr>
          <p:cNvSpPr/>
          <p:nvPr/>
        </p:nvSpPr>
        <p:spPr>
          <a:xfrm>
            <a:off x="753158" y="11109876"/>
            <a:ext cx="748845" cy="11034"/>
          </a:xfrm>
          <a:prstGeom prst="roundRect">
            <a:avLst>
              <a:gd name="adj" fmla="val 125296"/>
            </a:avLst>
          </a:prstGeom>
          <a:solidFill>
            <a:srgbClr val="5C5C61"/>
          </a:solidFill>
        </p:spPr>
        <p:txBody>
          <a:bodyPr/>
          <a:lstStyle/>
          <a:p>
            <a:endParaRPr lang="en-IN">
              <a:solidFill>
                <a:schemeClr val="bg1"/>
              </a:solidFill>
            </a:endParaRPr>
          </a:p>
        </p:txBody>
      </p:sp>
      <p:sp>
        <p:nvSpPr>
          <p:cNvPr id="13" name="Shape 3">
            <a:extLst>
              <a:ext uri="{FF2B5EF4-FFF2-40B4-BE49-F238E27FC236}">
                <a16:creationId xmlns:a16="http://schemas.microsoft.com/office/drawing/2014/main" id="{B166F41C-5BF1-40B5-AC7E-5E4F2DBA24D4}"/>
              </a:ext>
            </a:extLst>
          </p:cNvPr>
          <p:cNvSpPr/>
          <p:nvPr/>
        </p:nvSpPr>
        <p:spPr>
          <a:xfrm>
            <a:off x="316000" y="11014650"/>
            <a:ext cx="481353" cy="106260"/>
          </a:xfrm>
          <a:prstGeom prst="roundRect">
            <a:avLst>
              <a:gd name="adj" fmla="val 6668"/>
            </a:avLst>
          </a:prstGeom>
          <a:solidFill>
            <a:srgbClr val="434348"/>
          </a:solidFill>
        </p:spPr>
        <p:txBody>
          <a:bodyPr/>
          <a:lstStyle/>
          <a:p>
            <a:endParaRPr lang="en-IN"/>
          </a:p>
        </p:txBody>
      </p:sp>
      <p:sp>
        <p:nvSpPr>
          <p:cNvPr id="16" name="Text 4">
            <a:extLst>
              <a:ext uri="{FF2B5EF4-FFF2-40B4-BE49-F238E27FC236}">
                <a16:creationId xmlns:a16="http://schemas.microsoft.com/office/drawing/2014/main" id="{EC6AC82D-2103-4F61-8234-3069DB40CD7D}"/>
              </a:ext>
            </a:extLst>
          </p:cNvPr>
          <p:cNvSpPr/>
          <p:nvPr/>
        </p:nvSpPr>
        <p:spPr>
          <a:xfrm>
            <a:off x="473558" y="11050050"/>
            <a:ext cx="124875" cy="70860"/>
          </a:xfrm>
          <a:prstGeom prst="rect">
            <a:avLst/>
          </a:prstGeom>
          <a:noFill/>
        </p:spPr>
        <p:txBody>
          <a:bodyPr wrap="none" lIns="0" tIns="0" rIns="0" bIns="0" rtlCol="0" anchor="t"/>
          <a:lstStyle/>
          <a:p>
            <a:pPr marL="0" indent="0" algn="ctr">
              <a:lnSpc>
                <a:spcPts val="2250"/>
              </a:lnSpc>
              <a:buNone/>
            </a:pPr>
            <a:r>
              <a:rPr lang="en-US" sz="2250" dirty="0">
                <a:solidFill>
                  <a:schemeClr val="bg1"/>
                </a:solidFill>
                <a:latin typeface="Instrument Sans Medium" pitchFamily="34" charset="0"/>
                <a:ea typeface="Instrument Sans Medium" pitchFamily="34" charset="-122"/>
                <a:cs typeface="Instrument Sans Medium" pitchFamily="34" charset="-120"/>
              </a:rPr>
              <a:t>1</a:t>
            </a:r>
            <a:endParaRPr lang="en-US" sz="2250" dirty="0">
              <a:solidFill>
                <a:schemeClr val="bg1"/>
              </a:solidFill>
            </a:endParaRPr>
          </a:p>
        </p:txBody>
      </p:sp>
      <p:sp>
        <p:nvSpPr>
          <p:cNvPr id="20" name="Shape 7">
            <a:extLst>
              <a:ext uri="{FF2B5EF4-FFF2-40B4-BE49-F238E27FC236}">
                <a16:creationId xmlns:a16="http://schemas.microsoft.com/office/drawing/2014/main" id="{BD4EF919-8B68-416C-8C6F-A1FE39A3AA6B}"/>
              </a:ext>
            </a:extLst>
          </p:cNvPr>
          <p:cNvSpPr/>
          <p:nvPr/>
        </p:nvSpPr>
        <p:spPr>
          <a:xfrm flipV="1">
            <a:off x="753158" y="11109559"/>
            <a:ext cx="748845" cy="11351"/>
          </a:xfrm>
          <a:prstGeom prst="roundRect">
            <a:avLst>
              <a:gd name="adj" fmla="val 125296"/>
            </a:avLst>
          </a:prstGeom>
          <a:solidFill>
            <a:srgbClr val="5C5C61"/>
          </a:solidFill>
        </p:spPr>
        <p:txBody>
          <a:bodyPr/>
          <a:lstStyle/>
          <a:p>
            <a:endParaRPr lang="en-IN">
              <a:solidFill>
                <a:schemeClr val="bg1"/>
              </a:solidFill>
            </a:endParaRPr>
          </a:p>
        </p:txBody>
      </p:sp>
      <p:sp>
        <p:nvSpPr>
          <p:cNvPr id="23" name="Shape 8">
            <a:extLst>
              <a:ext uri="{FF2B5EF4-FFF2-40B4-BE49-F238E27FC236}">
                <a16:creationId xmlns:a16="http://schemas.microsoft.com/office/drawing/2014/main" id="{71BF592E-37A1-4D83-B48A-509031AB167B}"/>
              </a:ext>
            </a:extLst>
          </p:cNvPr>
          <p:cNvSpPr/>
          <p:nvPr/>
        </p:nvSpPr>
        <p:spPr>
          <a:xfrm>
            <a:off x="329901" y="11014650"/>
            <a:ext cx="481353" cy="106260"/>
          </a:xfrm>
          <a:prstGeom prst="roundRect">
            <a:avLst>
              <a:gd name="adj" fmla="val 6668"/>
            </a:avLst>
          </a:prstGeom>
          <a:solidFill>
            <a:srgbClr val="434348"/>
          </a:solidFill>
        </p:spPr>
        <p:txBody>
          <a:bodyPr/>
          <a:lstStyle/>
          <a:p>
            <a:endParaRPr lang="en-IN">
              <a:solidFill>
                <a:schemeClr val="bg1"/>
              </a:solidFill>
            </a:endParaRPr>
          </a:p>
        </p:txBody>
      </p:sp>
      <p:sp>
        <p:nvSpPr>
          <p:cNvPr id="24" name="Text 9">
            <a:extLst>
              <a:ext uri="{FF2B5EF4-FFF2-40B4-BE49-F238E27FC236}">
                <a16:creationId xmlns:a16="http://schemas.microsoft.com/office/drawing/2014/main" id="{3B8D96F8-53A2-45CF-B8AA-2B52EB345A34}"/>
              </a:ext>
            </a:extLst>
          </p:cNvPr>
          <p:cNvSpPr/>
          <p:nvPr/>
        </p:nvSpPr>
        <p:spPr>
          <a:xfrm>
            <a:off x="457972" y="11050050"/>
            <a:ext cx="176905" cy="70860"/>
          </a:xfrm>
          <a:prstGeom prst="rect">
            <a:avLst/>
          </a:prstGeom>
          <a:noFill/>
        </p:spPr>
        <p:txBody>
          <a:bodyPr wrap="none" lIns="0" tIns="0" rIns="0" bIns="0" rtlCol="0" anchor="t"/>
          <a:lstStyle/>
          <a:p>
            <a:pPr marL="0" indent="0" algn="ctr">
              <a:lnSpc>
                <a:spcPts val="2250"/>
              </a:lnSpc>
              <a:buNone/>
            </a:pPr>
            <a:r>
              <a:rPr lang="en-US" sz="2250" dirty="0">
                <a:solidFill>
                  <a:schemeClr val="bg1"/>
                </a:solidFill>
                <a:latin typeface="Instrument Sans Medium" pitchFamily="34" charset="0"/>
                <a:ea typeface="Instrument Sans Medium" pitchFamily="34" charset="-122"/>
                <a:cs typeface="Instrument Sans Medium" pitchFamily="34" charset="-120"/>
              </a:rPr>
              <a:t>2</a:t>
            </a:r>
            <a:endParaRPr lang="en-US" sz="2250" dirty="0">
              <a:solidFill>
                <a:schemeClr val="bg1"/>
              </a:solidFill>
            </a:endParaRPr>
          </a:p>
        </p:txBody>
      </p:sp>
      <p:sp>
        <p:nvSpPr>
          <p:cNvPr id="27" name="Shape 12">
            <a:extLst>
              <a:ext uri="{FF2B5EF4-FFF2-40B4-BE49-F238E27FC236}">
                <a16:creationId xmlns:a16="http://schemas.microsoft.com/office/drawing/2014/main" id="{25F58E9C-6876-4982-82F0-DEEC6A46ABDF}"/>
              </a:ext>
            </a:extLst>
          </p:cNvPr>
          <p:cNvSpPr/>
          <p:nvPr/>
        </p:nvSpPr>
        <p:spPr>
          <a:xfrm flipV="1">
            <a:off x="753158" y="11109736"/>
            <a:ext cx="748845" cy="11174"/>
          </a:xfrm>
          <a:prstGeom prst="roundRect">
            <a:avLst>
              <a:gd name="adj" fmla="val 125296"/>
            </a:avLst>
          </a:prstGeom>
          <a:solidFill>
            <a:srgbClr val="5C5C61"/>
          </a:solidFill>
        </p:spPr>
        <p:txBody>
          <a:bodyPr/>
          <a:lstStyle/>
          <a:p>
            <a:endParaRPr lang="en-IN">
              <a:solidFill>
                <a:schemeClr val="bg1"/>
              </a:solidFill>
            </a:endParaRPr>
          </a:p>
        </p:txBody>
      </p:sp>
      <p:sp>
        <p:nvSpPr>
          <p:cNvPr id="28" name="Shape 13">
            <a:extLst>
              <a:ext uri="{FF2B5EF4-FFF2-40B4-BE49-F238E27FC236}">
                <a16:creationId xmlns:a16="http://schemas.microsoft.com/office/drawing/2014/main" id="{0BED5A03-A9B8-409B-BA80-A82D11C25223}"/>
              </a:ext>
            </a:extLst>
          </p:cNvPr>
          <p:cNvSpPr/>
          <p:nvPr/>
        </p:nvSpPr>
        <p:spPr>
          <a:xfrm>
            <a:off x="329901" y="11014650"/>
            <a:ext cx="481353" cy="106260"/>
          </a:xfrm>
          <a:prstGeom prst="roundRect">
            <a:avLst>
              <a:gd name="adj" fmla="val 6668"/>
            </a:avLst>
          </a:prstGeom>
          <a:solidFill>
            <a:srgbClr val="434348"/>
          </a:solidFill>
        </p:spPr>
        <p:txBody>
          <a:bodyPr/>
          <a:lstStyle/>
          <a:p>
            <a:endParaRPr lang="en-IN">
              <a:solidFill>
                <a:schemeClr val="bg1"/>
              </a:solidFill>
            </a:endParaRPr>
          </a:p>
        </p:txBody>
      </p:sp>
      <p:sp>
        <p:nvSpPr>
          <p:cNvPr id="29" name="Text 14">
            <a:extLst>
              <a:ext uri="{FF2B5EF4-FFF2-40B4-BE49-F238E27FC236}">
                <a16:creationId xmlns:a16="http://schemas.microsoft.com/office/drawing/2014/main" id="{C69DE4B8-A43E-4958-B50B-C9DC04399A04}"/>
              </a:ext>
            </a:extLst>
          </p:cNvPr>
          <p:cNvSpPr/>
          <p:nvPr/>
        </p:nvSpPr>
        <p:spPr>
          <a:xfrm>
            <a:off x="452500" y="11050050"/>
            <a:ext cx="185177" cy="70860"/>
          </a:xfrm>
          <a:prstGeom prst="rect">
            <a:avLst/>
          </a:prstGeom>
          <a:noFill/>
        </p:spPr>
        <p:txBody>
          <a:bodyPr wrap="none" lIns="0" tIns="0" rIns="0" bIns="0" rtlCol="0" anchor="t"/>
          <a:lstStyle/>
          <a:p>
            <a:pPr marL="0" indent="0" algn="ctr">
              <a:lnSpc>
                <a:spcPts val="2250"/>
              </a:lnSpc>
              <a:buNone/>
            </a:pPr>
            <a:r>
              <a:rPr lang="en-US" sz="2250" dirty="0">
                <a:solidFill>
                  <a:schemeClr val="bg1"/>
                </a:solidFill>
                <a:latin typeface="Instrument Sans Medium" pitchFamily="34" charset="0"/>
                <a:ea typeface="Instrument Sans Medium" pitchFamily="34" charset="-122"/>
                <a:cs typeface="Instrument Sans Medium" pitchFamily="34" charset="-120"/>
              </a:rPr>
              <a:t>3</a:t>
            </a:r>
            <a:endParaRPr lang="en-US" sz="2250" dirty="0">
              <a:solidFill>
                <a:schemeClr val="bg1"/>
              </a:solidFill>
            </a:endParaRPr>
          </a:p>
        </p:txBody>
      </p:sp>
      <p:sp>
        <p:nvSpPr>
          <p:cNvPr id="32" name="Shape 17">
            <a:extLst>
              <a:ext uri="{FF2B5EF4-FFF2-40B4-BE49-F238E27FC236}">
                <a16:creationId xmlns:a16="http://schemas.microsoft.com/office/drawing/2014/main" id="{7432A99A-52D7-4081-9CA7-1E3D9E2B1CD2}"/>
              </a:ext>
            </a:extLst>
          </p:cNvPr>
          <p:cNvSpPr/>
          <p:nvPr/>
        </p:nvSpPr>
        <p:spPr>
          <a:xfrm>
            <a:off x="753158" y="11109566"/>
            <a:ext cx="748845" cy="11344"/>
          </a:xfrm>
          <a:prstGeom prst="roundRect">
            <a:avLst>
              <a:gd name="adj" fmla="val 125296"/>
            </a:avLst>
          </a:prstGeom>
          <a:solidFill>
            <a:srgbClr val="5C5C61"/>
          </a:solidFill>
        </p:spPr>
        <p:txBody>
          <a:bodyPr/>
          <a:lstStyle/>
          <a:p>
            <a:endParaRPr lang="en-IN">
              <a:solidFill>
                <a:schemeClr val="bg1"/>
              </a:solidFill>
            </a:endParaRPr>
          </a:p>
        </p:txBody>
      </p:sp>
      <p:sp>
        <p:nvSpPr>
          <p:cNvPr id="33" name="Shape 18">
            <a:extLst>
              <a:ext uri="{FF2B5EF4-FFF2-40B4-BE49-F238E27FC236}">
                <a16:creationId xmlns:a16="http://schemas.microsoft.com/office/drawing/2014/main" id="{7484C8F0-1564-483D-BA72-6B843C0643F2}"/>
              </a:ext>
            </a:extLst>
          </p:cNvPr>
          <p:cNvSpPr/>
          <p:nvPr/>
        </p:nvSpPr>
        <p:spPr>
          <a:xfrm>
            <a:off x="329901" y="11014650"/>
            <a:ext cx="481353" cy="106260"/>
          </a:xfrm>
          <a:prstGeom prst="roundRect">
            <a:avLst>
              <a:gd name="adj" fmla="val 6668"/>
            </a:avLst>
          </a:prstGeom>
          <a:solidFill>
            <a:srgbClr val="434348"/>
          </a:solidFill>
        </p:spPr>
        <p:txBody>
          <a:bodyPr/>
          <a:lstStyle/>
          <a:p>
            <a:endParaRPr lang="en-IN">
              <a:solidFill>
                <a:schemeClr val="bg1"/>
              </a:solidFill>
            </a:endParaRPr>
          </a:p>
        </p:txBody>
      </p:sp>
      <p:sp>
        <p:nvSpPr>
          <p:cNvPr id="34" name="Text 19">
            <a:extLst>
              <a:ext uri="{FF2B5EF4-FFF2-40B4-BE49-F238E27FC236}">
                <a16:creationId xmlns:a16="http://schemas.microsoft.com/office/drawing/2014/main" id="{EBA115AE-2149-47B5-B3DE-3BC6AA47E288}"/>
              </a:ext>
            </a:extLst>
          </p:cNvPr>
          <p:cNvSpPr/>
          <p:nvPr/>
        </p:nvSpPr>
        <p:spPr>
          <a:xfrm>
            <a:off x="441510" y="11050050"/>
            <a:ext cx="194782" cy="70860"/>
          </a:xfrm>
          <a:prstGeom prst="rect">
            <a:avLst/>
          </a:prstGeom>
          <a:noFill/>
        </p:spPr>
        <p:txBody>
          <a:bodyPr wrap="none" lIns="0" tIns="0" rIns="0" bIns="0" rtlCol="0" anchor="t"/>
          <a:lstStyle/>
          <a:p>
            <a:pPr marL="0" indent="0" algn="ctr">
              <a:lnSpc>
                <a:spcPts val="2250"/>
              </a:lnSpc>
              <a:buNone/>
            </a:pPr>
            <a:r>
              <a:rPr lang="en-US" sz="2250" dirty="0">
                <a:solidFill>
                  <a:schemeClr val="bg1"/>
                </a:solidFill>
                <a:latin typeface="Instrument Sans Medium" pitchFamily="34" charset="0"/>
                <a:ea typeface="Instrument Sans Medium" pitchFamily="34" charset="-122"/>
                <a:cs typeface="Instrument Sans Medium" pitchFamily="34" charset="-120"/>
              </a:rPr>
              <a:t>4</a:t>
            </a:r>
            <a:endParaRPr lang="en-US" sz="2250" dirty="0">
              <a:solidFill>
                <a:schemeClr val="bg1"/>
              </a:solidFill>
            </a:endParaRPr>
          </a:p>
        </p:txBody>
      </p:sp>
      <p:sp>
        <p:nvSpPr>
          <p:cNvPr id="35" name="Text 20">
            <a:extLst>
              <a:ext uri="{FF2B5EF4-FFF2-40B4-BE49-F238E27FC236}">
                <a16:creationId xmlns:a16="http://schemas.microsoft.com/office/drawing/2014/main" id="{684D64B0-02E0-484F-B5EE-2BB74E3C2BF2}"/>
              </a:ext>
            </a:extLst>
          </p:cNvPr>
          <p:cNvSpPr/>
          <p:nvPr/>
        </p:nvSpPr>
        <p:spPr>
          <a:xfrm>
            <a:off x="1606251" y="11047393"/>
            <a:ext cx="2386846" cy="73517"/>
          </a:xfrm>
          <a:prstGeom prst="rect">
            <a:avLst/>
          </a:prstGeom>
          <a:noFill/>
        </p:spPr>
        <p:txBody>
          <a:bodyPr wrap="none" lIns="0" tIns="0" rIns="0" bIns="0" rtlCol="0" anchor="t"/>
          <a:lstStyle/>
          <a:p>
            <a:pPr marL="0" indent="0" algn="l">
              <a:lnSpc>
                <a:spcPts val="2300"/>
              </a:lnSpc>
              <a:buNone/>
            </a:pPr>
            <a:r>
              <a:rPr lang="en-US" b="1" dirty="0">
                <a:solidFill>
                  <a:schemeClr val="bg1"/>
                </a:solidFill>
                <a:latin typeface="Instrument Sans Medium" pitchFamily="34" charset="0"/>
                <a:ea typeface="Instrument Sans Medium" pitchFamily="34" charset="-122"/>
                <a:cs typeface="Instrument Sans Medium" pitchFamily="34" charset="-120"/>
              </a:rPr>
              <a:t>Biological Mimicry :</a:t>
            </a:r>
            <a:endParaRPr lang="en-US" b="1" dirty="0">
              <a:solidFill>
                <a:schemeClr val="bg1"/>
              </a:solidFill>
            </a:endParaRPr>
          </a:p>
        </p:txBody>
      </p:sp>
      <p:sp>
        <p:nvSpPr>
          <p:cNvPr id="19" name="Text 6">
            <a:extLst>
              <a:ext uri="{FF2B5EF4-FFF2-40B4-BE49-F238E27FC236}">
                <a16:creationId xmlns:a16="http://schemas.microsoft.com/office/drawing/2014/main" id="{D3B17AAF-075E-453D-BFDC-21B4F0B139A2}"/>
              </a:ext>
            </a:extLst>
          </p:cNvPr>
          <p:cNvSpPr/>
          <p:nvPr/>
        </p:nvSpPr>
        <p:spPr>
          <a:xfrm>
            <a:off x="1606251" y="10875177"/>
            <a:ext cx="6470928" cy="245733"/>
          </a:xfrm>
          <a:prstGeom prst="rect">
            <a:avLst/>
          </a:prstGeom>
          <a:noFill/>
        </p:spPr>
        <p:txBody>
          <a:bodyPr wrap="square" lIns="0" tIns="0" rIns="0" bIns="0" rtlCol="0" anchor="t"/>
          <a:lstStyle/>
          <a:p>
            <a:pPr>
              <a:lnSpc>
                <a:spcPts val="2400"/>
              </a:lnSpc>
            </a:pPr>
            <a:r>
              <a:rPr lang="en-US" sz="1420" dirty="0">
                <a:solidFill>
                  <a:schemeClr val="bg1"/>
                </a:solidFill>
                <a:latin typeface="Inter" panose="02000503000000020004" pitchFamily="34" charset="0"/>
                <a:ea typeface="Inter" panose="02000503000000020004" pitchFamily="34" charset="-122"/>
                <a:cs typeface="Inter" panose="02000503000000020004" pitchFamily="34" charset="-120"/>
              </a:rPr>
              <a:t>Contains a healing agent, such as a polymer or a liquid, which is released when the material is damaged. The healing agent flows to the damaged area, filling the gap and restoring the material’s properties. (e.g., polyurethane foam coating)</a:t>
            </a:r>
            <a:endParaRPr lang="en-US" sz="1420" dirty="0">
              <a:solidFill>
                <a:schemeClr val="bg1"/>
              </a:solidFill>
            </a:endParaRPr>
          </a:p>
        </p:txBody>
      </p:sp>
      <p:sp>
        <p:nvSpPr>
          <p:cNvPr id="26" name="Text 11">
            <a:extLst>
              <a:ext uri="{FF2B5EF4-FFF2-40B4-BE49-F238E27FC236}">
                <a16:creationId xmlns:a16="http://schemas.microsoft.com/office/drawing/2014/main" id="{E341D0C5-5ECF-476F-B75D-10123D1EF568}"/>
              </a:ext>
            </a:extLst>
          </p:cNvPr>
          <p:cNvSpPr/>
          <p:nvPr/>
        </p:nvSpPr>
        <p:spPr>
          <a:xfrm>
            <a:off x="1606251" y="10875177"/>
            <a:ext cx="6470928" cy="245733"/>
          </a:xfrm>
          <a:prstGeom prst="rect">
            <a:avLst/>
          </a:prstGeom>
          <a:noFill/>
        </p:spPr>
        <p:txBody>
          <a:bodyPr wrap="square" lIns="0" tIns="0" rIns="0" bIns="0" rtlCol="0" anchor="t"/>
          <a:lstStyle/>
          <a:p>
            <a:pPr>
              <a:lnSpc>
                <a:spcPts val="2400"/>
              </a:lnSpc>
            </a:pPr>
            <a:r>
              <a:rPr lang="en-US" sz="1420" dirty="0">
                <a:solidFill>
                  <a:schemeClr val="bg1"/>
                </a:solidFill>
                <a:latin typeface="Inter" panose="02000503000000020004" pitchFamily="34" charset="0"/>
                <a:ea typeface="Inter" panose="02000503000000020004" pitchFamily="34" charset="-122"/>
                <a:cs typeface="Inter" panose="02000503000000020004" pitchFamily="34" charset="-120"/>
              </a:rPr>
              <a:t>Comprise a network of microchannels or tubes that contain a healing agent. When damage occurs, the healing agent flows through the network to the affected area, promoting repair, and mimicking blood vessels in organisms.</a:t>
            </a:r>
            <a:endParaRPr lang="en-US" sz="1420" dirty="0">
              <a:solidFill>
                <a:schemeClr val="bg1"/>
              </a:solidFill>
            </a:endParaRPr>
          </a:p>
        </p:txBody>
      </p:sp>
      <p:sp>
        <p:nvSpPr>
          <p:cNvPr id="31" name="Text 16">
            <a:extLst>
              <a:ext uri="{FF2B5EF4-FFF2-40B4-BE49-F238E27FC236}">
                <a16:creationId xmlns:a16="http://schemas.microsoft.com/office/drawing/2014/main" id="{BE2855EC-2B7A-48FF-BA7A-605888D6A4C6}"/>
              </a:ext>
            </a:extLst>
          </p:cNvPr>
          <p:cNvSpPr/>
          <p:nvPr/>
        </p:nvSpPr>
        <p:spPr>
          <a:xfrm>
            <a:off x="1606251" y="10875177"/>
            <a:ext cx="6470928" cy="245733"/>
          </a:xfrm>
          <a:prstGeom prst="rect">
            <a:avLst/>
          </a:prstGeom>
          <a:noFill/>
        </p:spPr>
        <p:txBody>
          <a:bodyPr wrap="square" lIns="0" tIns="0" rIns="0" bIns="0" rtlCol="0" anchor="t"/>
          <a:lstStyle/>
          <a:p>
            <a:pPr>
              <a:lnSpc>
                <a:spcPts val="2400"/>
              </a:lnSpc>
            </a:pPr>
            <a:r>
              <a:rPr lang="en-US" sz="1420" dirty="0">
                <a:solidFill>
                  <a:schemeClr val="bg1"/>
                </a:solidFill>
                <a:latin typeface="Inter" panose="02000503000000020004" pitchFamily="34" charset="0"/>
                <a:ea typeface="Inter" panose="02000503000000020004" pitchFamily="34" charset="-122"/>
                <a:cs typeface="Inter" panose="02000503000000020004" pitchFamily="34" charset="-120"/>
              </a:rPr>
              <a:t>Materials with reversible cross-links can reform and reorganize their molecular structure in response to damage, restoring their original properties.</a:t>
            </a:r>
            <a:endParaRPr lang="en-US" sz="1420" dirty="0">
              <a:solidFill>
                <a:schemeClr val="bg1"/>
              </a:solidFill>
            </a:endParaRPr>
          </a:p>
        </p:txBody>
      </p:sp>
      <p:sp>
        <p:nvSpPr>
          <p:cNvPr id="36" name="Text 21">
            <a:extLst>
              <a:ext uri="{FF2B5EF4-FFF2-40B4-BE49-F238E27FC236}">
                <a16:creationId xmlns:a16="http://schemas.microsoft.com/office/drawing/2014/main" id="{95038BA7-6D32-4F9F-B232-707B4D33CF11}"/>
              </a:ext>
            </a:extLst>
          </p:cNvPr>
          <p:cNvSpPr/>
          <p:nvPr/>
        </p:nvSpPr>
        <p:spPr>
          <a:xfrm>
            <a:off x="1606251" y="10875176"/>
            <a:ext cx="6470928" cy="245734"/>
          </a:xfrm>
          <a:prstGeom prst="rect">
            <a:avLst/>
          </a:prstGeom>
          <a:noFill/>
        </p:spPr>
        <p:txBody>
          <a:bodyPr wrap="square" lIns="0" tIns="0" rIns="0" bIns="0" rtlCol="0" anchor="t"/>
          <a:lstStyle/>
          <a:p>
            <a:pPr>
              <a:lnSpc>
                <a:spcPts val="2400"/>
              </a:lnSpc>
            </a:pPr>
            <a:r>
              <a:rPr lang="en-US" sz="1420" dirty="0">
                <a:solidFill>
                  <a:schemeClr val="bg1"/>
                </a:solidFill>
                <a:latin typeface="Inter" panose="02000503000000020004" pitchFamily="34" charset="0"/>
                <a:ea typeface="Inter" panose="02000503000000020004" pitchFamily="34" charset="-122"/>
                <a:cs typeface="Inter" panose="02000503000000020004" pitchFamily="34" charset="-120"/>
              </a:rPr>
              <a:t>Epicuticular Wax: Inspired by the self-cleaning properties of plant leaves, epicuticular wax can be used to create self-healing coatings that replenish and reform in response to damage.</a:t>
            </a:r>
            <a:endParaRPr lang="en-US" sz="1420" dirty="0">
              <a:solidFill>
                <a:schemeClr val="bg1"/>
              </a:solidFill>
            </a:endParaRPr>
          </a:p>
        </p:txBody>
      </p:sp>
      <p:sp>
        <p:nvSpPr>
          <p:cNvPr id="6" name="Rectangle 5">
            <a:extLst>
              <a:ext uri="{FF2B5EF4-FFF2-40B4-BE49-F238E27FC236}">
                <a16:creationId xmlns:a16="http://schemas.microsoft.com/office/drawing/2014/main" id="{6E82C184-6CD9-4C7E-B25B-63DAD4E154F5}"/>
              </a:ext>
            </a:extLst>
          </p:cNvPr>
          <p:cNvSpPr/>
          <p:nvPr/>
        </p:nvSpPr>
        <p:spPr>
          <a:xfrm>
            <a:off x="12177014" y="66064"/>
            <a:ext cx="8968658" cy="615553"/>
          </a:xfrm>
          <a:prstGeom prst="rect">
            <a:avLst/>
          </a:prstGeom>
        </p:spPr>
        <p:txBody>
          <a:bodyPr wrap="square">
            <a:spAutoFit/>
          </a:bodyPr>
          <a:lstStyle/>
          <a:p>
            <a:pPr algn="ctr"/>
            <a:r>
              <a:rPr lang="en-US" sz="3400" dirty="0">
                <a:solidFill>
                  <a:srgbClr val="33CC33"/>
                </a:solidFill>
                <a:highlight>
                  <a:srgbClr val="000000"/>
                </a:highlight>
              </a:rPr>
              <a:t>      Mechanism of Various Self-Healing Materials   </a:t>
            </a:r>
            <a:endParaRPr lang="en-IN" sz="3400" dirty="0">
              <a:solidFill>
                <a:srgbClr val="33CC33"/>
              </a:solidFill>
              <a:highlight>
                <a:srgbClr val="000000"/>
              </a:highlight>
            </a:endParaRPr>
          </a:p>
        </p:txBody>
      </p:sp>
      <p:grpSp>
        <p:nvGrpSpPr>
          <p:cNvPr id="4" name="Group 3">
            <a:extLst>
              <a:ext uri="{FF2B5EF4-FFF2-40B4-BE49-F238E27FC236}">
                <a16:creationId xmlns:a16="http://schemas.microsoft.com/office/drawing/2014/main" id="{88C2B944-5598-4D2C-A222-E7837F3E05F0}"/>
              </a:ext>
            </a:extLst>
          </p:cNvPr>
          <p:cNvGrpSpPr/>
          <p:nvPr/>
        </p:nvGrpSpPr>
        <p:grpSpPr>
          <a:xfrm>
            <a:off x="12576720" y="21952"/>
            <a:ext cx="2594704" cy="6814095"/>
            <a:chOff x="9281297" y="29097"/>
            <a:chExt cx="2594704" cy="6814095"/>
          </a:xfrm>
        </p:grpSpPr>
        <p:pic>
          <p:nvPicPr>
            <p:cNvPr id="39" name="Picture 38">
              <a:extLst>
                <a:ext uri="{FF2B5EF4-FFF2-40B4-BE49-F238E27FC236}">
                  <a16:creationId xmlns:a16="http://schemas.microsoft.com/office/drawing/2014/main" id="{41000181-58BB-4ECA-AD71-C27E18F57790}"/>
                </a:ext>
              </a:extLst>
            </p:cNvPr>
            <p:cNvPicPr>
              <a:picLocks noChangeAspect="1"/>
            </p:cNvPicPr>
            <p:nvPr/>
          </p:nvPicPr>
          <p:blipFill rotWithShape="1">
            <a:blip r:embed="rId2"/>
            <a:srcRect l="1679" t="1720" r="66068" b="7444"/>
            <a:stretch/>
          </p:blipFill>
          <p:spPr>
            <a:xfrm rot="10800000" flipH="1" flipV="1">
              <a:off x="9281298" y="29097"/>
              <a:ext cx="2594702" cy="2325151"/>
            </a:xfrm>
            <a:prstGeom prst="rect">
              <a:avLst/>
            </a:prstGeom>
          </p:spPr>
        </p:pic>
        <p:pic>
          <p:nvPicPr>
            <p:cNvPr id="2052" name="Picture 4" descr="Self-Healing materials. It really works? - ATRIA Innovation">
              <a:extLst>
                <a:ext uri="{FF2B5EF4-FFF2-40B4-BE49-F238E27FC236}">
                  <a16:creationId xmlns:a16="http://schemas.microsoft.com/office/drawing/2014/main" id="{5C24A553-A8F8-47A0-AED8-249671162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27" t="3217" r="34126" b="7375"/>
            <a:stretch/>
          </p:blipFill>
          <p:spPr bwMode="auto">
            <a:xfrm rot="10800000" flipH="1" flipV="1">
              <a:off x="9281297" y="2331135"/>
              <a:ext cx="2594703" cy="23251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lf-Healing materials. It really works? - ATRIA Innovation">
              <a:extLst>
                <a:ext uri="{FF2B5EF4-FFF2-40B4-BE49-F238E27FC236}">
                  <a16:creationId xmlns:a16="http://schemas.microsoft.com/office/drawing/2014/main" id="{6BDB1F71-F1D9-4A52-B4B1-E7C2C7C06B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00" t="-1036" r="2357" b="15841"/>
            <a:stretch/>
          </p:blipFill>
          <p:spPr bwMode="auto">
            <a:xfrm rot="10800000" flipH="1" flipV="1">
              <a:off x="9281297" y="4627561"/>
              <a:ext cx="2594704" cy="2215631"/>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Text 0">
            <a:extLst>
              <a:ext uri="{FF2B5EF4-FFF2-40B4-BE49-F238E27FC236}">
                <a16:creationId xmlns:a16="http://schemas.microsoft.com/office/drawing/2014/main" id="{67B1DB3D-C2A6-46BF-B32C-DF090F8454F7}"/>
              </a:ext>
            </a:extLst>
          </p:cNvPr>
          <p:cNvSpPr/>
          <p:nvPr/>
        </p:nvSpPr>
        <p:spPr>
          <a:xfrm>
            <a:off x="4191098" y="80027"/>
            <a:ext cx="7742657" cy="646331"/>
          </a:xfrm>
          <a:prstGeom prst="rect">
            <a:avLst/>
          </a:prstGeom>
          <a:noFill/>
        </p:spPr>
        <p:txBody>
          <a:bodyPr wrap="none" lIns="0" tIns="0" rIns="0" bIns="0" rtlCol="0" anchor="t"/>
          <a:lstStyle/>
          <a:p>
            <a:pPr marL="0" marR="0" lvl="0" indent="0" defTabSz="914400" eaLnBrk="1" fontAlgn="auto" latinLnBrk="0" hangingPunct="1">
              <a:spcBef>
                <a:spcPts val="0"/>
              </a:spcBef>
              <a:spcAft>
                <a:spcPts val="0"/>
              </a:spcAft>
              <a:buClrTx/>
              <a:buSzTx/>
              <a:buFontTx/>
              <a:buNone/>
              <a:tabLst/>
              <a:defRPr/>
            </a:pPr>
            <a:r>
              <a:rPr kumimoji="0" lang="en-US" sz="4400" b="0" i="0" u="none" strike="noStrike" kern="0" cap="none" spc="0" normalizeH="0" baseline="0" noProof="0" dirty="0">
                <a:ln>
                  <a:noFill/>
                </a:ln>
                <a:solidFill>
                  <a:srgbClr val="33CC33"/>
                </a:solidFill>
                <a:effectLst/>
                <a:highlight>
                  <a:srgbClr val="000000"/>
                </a:highlight>
                <a:uLnTx/>
                <a:uFillTx/>
                <a:ea typeface="Instrument Sans Medium" pitchFamily="34" charset="-122"/>
                <a:cs typeface="Instrument Sans Medium" pitchFamily="34" charset="-120"/>
              </a:rPr>
              <a:t>Applications Across Industries</a:t>
            </a:r>
            <a:endParaRPr kumimoji="0" lang="en-US" sz="4400" b="0" i="0" u="none" strike="noStrike" kern="0" cap="none" spc="0" normalizeH="0" baseline="0" noProof="0" dirty="0">
              <a:ln>
                <a:noFill/>
              </a:ln>
              <a:solidFill>
                <a:srgbClr val="33CC33"/>
              </a:solidFill>
              <a:effectLst/>
              <a:highlight>
                <a:srgbClr val="000000"/>
              </a:highlight>
              <a:uLnTx/>
              <a:uFillTx/>
            </a:endParaRPr>
          </a:p>
        </p:txBody>
      </p:sp>
      <p:sp>
        <p:nvSpPr>
          <p:cNvPr id="7" name="TextBox 6">
            <a:extLst>
              <a:ext uri="{FF2B5EF4-FFF2-40B4-BE49-F238E27FC236}">
                <a16:creationId xmlns:a16="http://schemas.microsoft.com/office/drawing/2014/main" id="{7486DEF6-7DB3-4312-8E71-B265D70A710E}"/>
              </a:ext>
            </a:extLst>
          </p:cNvPr>
          <p:cNvSpPr txBox="1"/>
          <p:nvPr/>
        </p:nvSpPr>
        <p:spPr>
          <a:xfrm>
            <a:off x="3208356" y="784493"/>
            <a:ext cx="8968658" cy="5847755"/>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solidFill>
                  <a:schemeClr val="bg1"/>
                </a:solidFill>
                <a:ea typeface="Instrument Sans Medium"/>
              </a:rPr>
              <a:t>Energy Storage: Integrating self-healing materials into energy storage technologies can enhance reliability and durability, paving the way for sustainable and resilient solutions.</a:t>
            </a:r>
          </a:p>
          <a:p>
            <a:pPr marL="342900" indent="-342900">
              <a:buFont typeface="Wingdings" panose="05000000000000000000" pitchFamily="2" charset="2"/>
              <a:buChar char="Ø"/>
            </a:pPr>
            <a:r>
              <a:rPr lang="en-US" sz="2200" dirty="0">
                <a:solidFill>
                  <a:schemeClr val="bg1"/>
                </a:solidFill>
                <a:ea typeface="Instrument Sans Medium"/>
              </a:rPr>
              <a:t>Electronics: Self-healable organic electronic materials have been used in devices such as energy-harvesting devices, field-effect transistors, sensors, and electronic skin, demonstrating high performance and safety.</a:t>
            </a:r>
          </a:p>
          <a:p>
            <a:pPr marL="342900" indent="-342900">
              <a:buFont typeface="Wingdings" panose="05000000000000000000" pitchFamily="2" charset="2"/>
              <a:buChar char="Ø"/>
            </a:pPr>
            <a:r>
              <a:rPr lang="en-US" sz="2200" dirty="0">
                <a:solidFill>
                  <a:schemeClr val="bg1"/>
                </a:solidFill>
                <a:ea typeface="Instrument Sans Medium"/>
              </a:rPr>
              <a:t>Automotive: Self-healing coating materials can repair surface damage resulting from road debris or parking incidents, reducing maintenance expenses and preserving resale value.</a:t>
            </a:r>
          </a:p>
          <a:p>
            <a:pPr marL="342900" indent="-342900">
              <a:buFont typeface="Wingdings" panose="05000000000000000000" pitchFamily="2" charset="2"/>
              <a:buChar char="Ø"/>
            </a:pPr>
            <a:r>
              <a:rPr lang="en-US" sz="2200" dirty="0">
                <a:solidFill>
                  <a:schemeClr val="bg1"/>
                </a:solidFill>
                <a:ea typeface="Instrument Sans Medium"/>
              </a:rPr>
              <a:t>Aerospace: Self-healing materials can provide innovative solutions for enhancing durability and safety in aerospace applications.</a:t>
            </a:r>
          </a:p>
          <a:p>
            <a:pPr marL="342900" indent="-342900">
              <a:buFont typeface="Wingdings" panose="05000000000000000000" pitchFamily="2" charset="2"/>
              <a:buChar char="Ø"/>
            </a:pPr>
            <a:r>
              <a:rPr lang="en-US" sz="2200" dirty="0">
                <a:solidFill>
                  <a:schemeClr val="bg1"/>
                </a:solidFill>
                <a:ea typeface="Instrument Sans Medium"/>
              </a:rPr>
              <a:t>Biomedicine: Self-healing materials hold immense potential for implantable devices and prostheses, enabling improved durability and reducing the risk of device failure.</a:t>
            </a:r>
          </a:p>
          <a:p>
            <a:pPr marL="342900" indent="-342900">
              <a:buFont typeface="Wingdings" panose="05000000000000000000" pitchFamily="2" charset="2"/>
              <a:buChar char="Ø"/>
            </a:pPr>
            <a:r>
              <a:rPr lang="en-US" sz="2200" dirty="0">
                <a:solidFill>
                  <a:schemeClr val="bg1"/>
                </a:solidFill>
                <a:ea typeface="Instrument Sans Medium"/>
              </a:rPr>
              <a:t>Construction: Self-healing materials can be used to develop innovative solutions for building and infrastructure maintenance, reducing repair costs and improving overall performance.</a:t>
            </a:r>
            <a:endParaRPr lang="en-IN" sz="2200" dirty="0">
              <a:solidFill>
                <a:schemeClr val="bg1"/>
              </a:solidFill>
              <a:ea typeface="Instrument Sans Medium"/>
            </a:endParaRPr>
          </a:p>
        </p:txBody>
      </p:sp>
      <p:grpSp>
        <p:nvGrpSpPr>
          <p:cNvPr id="45" name="Group 44">
            <a:extLst>
              <a:ext uri="{FF2B5EF4-FFF2-40B4-BE49-F238E27FC236}">
                <a16:creationId xmlns:a16="http://schemas.microsoft.com/office/drawing/2014/main" id="{E99CB80A-CE28-4647-A7E8-16E4C242D9B8}"/>
              </a:ext>
            </a:extLst>
          </p:cNvPr>
          <p:cNvGrpSpPr/>
          <p:nvPr/>
        </p:nvGrpSpPr>
        <p:grpSpPr>
          <a:xfrm>
            <a:off x="81595" y="274896"/>
            <a:ext cx="3380063" cy="6162836"/>
            <a:chOff x="81595" y="274896"/>
            <a:chExt cx="3380063" cy="6162836"/>
          </a:xfrm>
        </p:grpSpPr>
        <mc:AlternateContent xmlns:mc="http://schemas.openxmlformats.org/markup-compatibility/2006">
          <mc:Choice xmlns:am3d="http://schemas.microsoft.com/office/drawing/2017/model3d" Requires="am3d">
            <p:graphicFrame>
              <p:nvGraphicFramePr>
                <p:cNvPr id="14" name="3D Model 13" descr="Airplane">
                  <a:extLst>
                    <a:ext uri="{FF2B5EF4-FFF2-40B4-BE49-F238E27FC236}">
                      <a16:creationId xmlns:a16="http://schemas.microsoft.com/office/drawing/2014/main" id="{D0F50ADC-615E-4748-A8AC-094D6BACFB46}"/>
                    </a:ext>
                  </a:extLst>
                </p:cNvPr>
                <p:cNvGraphicFramePr>
                  <a:graphicFrameLocks noChangeAspect="1"/>
                </p:cNvGraphicFramePr>
                <p:nvPr>
                  <p:extLst>
                    <p:ext uri="{D42A27DB-BD31-4B8C-83A1-F6EECF244321}">
                      <p14:modId xmlns:p14="http://schemas.microsoft.com/office/powerpoint/2010/main" val="935555325"/>
                    </p:ext>
                  </p:extLst>
                </p:nvPr>
              </p:nvGraphicFramePr>
              <p:xfrm rot="10800000" flipH="1" flipV="1">
                <a:off x="1322516" y="2489365"/>
                <a:ext cx="2139142" cy="1729411"/>
              </p:xfrm>
              <a:graphic>
                <a:graphicData uri="http://schemas.microsoft.com/office/drawing/2017/model3d">
                  <am3d:model3d r:embed="rId4">
                    <am3d:spPr>
                      <a:xfrm rot="10800000" flipH="1" flipV="1">
                        <a:off x="0" y="0"/>
                        <a:ext cx="2139142" cy="1729411"/>
                      </a:xfrm>
                      <a:prstGeom prst="rect">
                        <a:avLst/>
                      </a:prstGeom>
                    </am3d:spPr>
                    <am3d:camera>
                      <am3d:pos x="0" y="0" z="63771892"/>
                      <am3d:up dx="0" dy="36000000" dz="0"/>
                      <am3d:lookAt x="0" y="0" z="0"/>
                      <am3d:perspective fov="2700000"/>
                    </am3d:camera>
                    <am3d:trans>
                      <am3d:meterPerModelUnit n="474022" d="1000000"/>
                      <am3d:preTrans dx="0" dy="-5522222" dz="-54636"/>
                      <am3d:scale>
                        <am3d:sx n="1000000" d="1000000"/>
                        <am3d:sy n="1000000" d="1000000"/>
                        <am3d:sz n="1000000" d="1000000"/>
                      </am3d:scale>
                      <am3d:rot ax="5625142" ay="524" az="10791574"/>
                      <am3d:postTrans dx="0" dy="0" dz="0"/>
                    </am3d:trans>
                    <am3d:raster rName="Office3DRenderer" rVer="16.0.8326">
                      <am3d:blip r:embed="rId5"/>
                    </am3d:raster>
                    <am3d:objViewport viewportSz="2318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Airplane">
                  <a:extLst>
                    <a:ext uri="{FF2B5EF4-FFF2-40B4-BE49-F238E27FC236}">
                      <a16:creationId xmlns:a16="http://schemas.microsoft.com/office/drawing/2014/main" id="{D0F50ADC-615E-4748-A8AC-094D6BACFB46}"/>
                    </a:ext>
                  </a:extLst>
                </p:cNvPr>
                <p:cNvPicPr>
                  <a:picLocks noGrp="1" noRot="1" noChangeAspect="1" noMove="1" noResize="1" noEditPoints="1" noAdjustHandles="1" noChangeArrowheads="1" noChangeShapeType="1" noCrop="1"/>
                </p:cNvPicPr>
                <p:nvPr/>
              </p:nvPicPr>
              <p:blipFill>
                <a:blip r:embed="rId5"/>
                <a:stretch>
                  <a:fillRect/>
                </a:stretch>
              </p:blipFill>
              <p:spPr>
                <a:xfrm rot="10800000" flipH="1" flipV="1">
                  <a:off x="1322516" y="2489365"/>
                  <a:ext cx="2139142" cy="17294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Satellite">
                  <a:extLst>
                    <a:ext uri="{FF2B5EF4-FFF2-40B4-BE49-F238E27FC236}">
                      <a16:creationId xmlns:a16="http://schemas.microsoft.com/office/drawing/2014/main" id="{0022F1C1-F3FF-4C28-86F3-D398E2C05A0E}"/>
                    </a:ext>
                  </a:extLst>
                </p:cNvPr>
                <p:cNvGraphicFramePr>
                  <a:graphicFrameLocks noChangeAspect="1"/>
                </p:cNvGraphicFramePr>
                <p:nvPr>
                  <p:extLst>
                    <p:ext uri="{D42A27DB-BD31-4B8C-83A1-F6EECF244321}">
                      <p14:modId xmlns:p14="http://schemas.microsoft.com/office/powerpoint/2010/main" val="1625718591"/>
                    </p:ext>
                  </p:extLst>
                </p:nvPr>
              </p:nvGraphicFramePr>
              <p:xfrm>
                <a:off x="81595" y="1759235"/>
                <a:ext cx="2383846" cy="1311684"/>
              </p:xfrm>
              <a:graphic>
                <a:graphicData uri="http://schemas.microsoft.com/office/drawing/2017/model3d">
                  <am3d:model3d r:embed="rId6">
                    <am3d:spPr>
                      <a:xfrm>
                        <a:off x="0" y="0"/>
                        <a:ext cx="2383846" cy="1311684"/>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7861905" ay="1872256" az="1846067"/>
                      <am3d:postTrans dx="0" dy="0" dz="0"/>
                    </am3d:trans>
                    <am3d:raster rName="Office3DRenderer" rVer="16.0.8326">
                      <am3d:blip r:embed="rId7"/>
                    </am3d:raster>
                    <am3d:objViewport viewportSz="270321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Satellite">
                  <a:extLst>
                    <a:ext uri="{FF2B5EF4-FFF2-40B4-BE49-F238E27FC236}">
                      <a16:creationId xmlns:a16="http://schemas.microsoft.com/office/drawing/2014/main" id="{0022F1C1-F3FF-4C28-86F3-D398E2C05A0E}"/>
                    </a:ext>
                  </a:extLst>
                </p:cNvPr>
                <p:cNvPicPr>
                  <a:picLocks noGrp="1" noRot="1" noChangeAspect="1" noMove="1" noResize="1" noEditPoints="1" noAdjustHandles="1" noChangeArrowheads="1" noChangeShapeType="1" noCrop="1"/>
                </p:cNvPicPr>
                <p:nvPr/>
              </p:nvPicPr>
              <p:blipFill>
                <a:blip r:embed="rId7"/>
                <a:stretch>
                  <a:fillRect/>
                </a:stretch>
              </p:blipFill>
              <p:spPr>
                <a:xfrm>
                  <a:off x="81595" y="1759235"/>
                  <a:ext cx="2383846" cy="13116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Cpu">
                  <a:extLst>
                    <a:ext uri="{FF2B5EF4-FFF2-40B4-BE49-F238E27FC236}">
                      <a16:creationId xmlns:a16="http://schemas.microsoft.com/office/drawing/2014/main" id="{0D2ABB74-F0DC-4372-801D-755201F3A14C}"/>
                    </a:ext>
                  </a:extLst>
                </p:cNvPr>
                <p:cNvGraphicFramePr>
                  <a:graphicFrameLocks noChangeAspect="1"/>
                </p:cNvGraphicFramePr>
                <p:nvPr>
                  <p:extLst>
                    <p:ext uri="{D42A27DB-BD31-4B8C-83A1-F6EECF244321}">
                      <p14:modId xmlns:p14="http://schemas.microsoft.com/office/powerpoint/2010/main" val="4079599773"/>
                    </p:ext>
                  </p:extLst>
                </p:nvPr>
              </p:nvGraphicFramePr>
              <p:xfrm rot="885173">
                <a:off x="1303535" y="274896"/>
                <a:ext cx="1679342" cy="1149906"/>
              </p:xfrm>
              <a:graphic>
                <a:graphicData uri="http://schemas.microsoft.com/office/drawing/2017/model3d">
                  <am3d:model3d r:embed="rId8">
                    <am3d:spPr>
                      <a:xfrm rot="885173">
                        <a:off x="0" y="0"/>
                        <a:ext cx="1679342" cy="1149906"/>
                      </a:xfrm>
                      <a:prstGeom prst="rect">
                        <a:avLst/>
                      </a:prstGeom>
                    </am3d:spPr>
                    <am3d:camera>
                      <am3d:pos x="0" y="0" z="66566187"/>
                      <am3d:up dx="0" dy="36000000" dz="0"/>
                      <am3d:lookAt x="0" y="0" z="0"/>
                      <am3d:perspective fov="2700000"/>
                    </am3d:camera>
                    <am3d:trans>
                      <am3d:meterPerModelUnit n="19999999" d="1000000"/>
                      <am3d:preTrans dx="0" dy="-55664" dz="0"/>
                      <am3d:scale>
                        <am3d:sx n="1000000" d="1000000"/>
                        <am3d:sy n="1000000" d="1000000"/>
                        <am3d:sz n="1000000" d="1000000"/>
                      </am3d:scale>
                      <am3d:rot ax="2496708" ay="760628" az="661834"/>
                      <am3d:postTrans dx="0" dy="0" dz="0"/>
                    </am3d:trans>
                    <am3d:raster rName="Office3DRenderer" rVer="16.0.8326">
                      <am3d:blip r:embed="rId9"/>
                    </am3d:raster>
                    <am3d:objViewport viewportSz="15726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Cpu">
                  <a:extLst>
                    <a:ext uri="{FF2B5EF4-FFF2-40B4-BE49-F238E27FC236}">
                      <a16:creationId xmlns:a16="http://schemas.microsoft.com/office/drawing/2014/main" id="{0D2ABB74-F0DC-4372-801D-755201F3A14C}"/>
                    </a:ext>
                  </a:extLst>
                </p:cNvPr>
                <p:cNvPicPr>
                  <a:picLocks noGrp="1" noRot="1" noChangeAspect="1" noMove="1" noResize="1" noEditPoints="1" noAdjustHandles="1" noChangeArrowheads="1" noChangeShapeType="1" noCrop="1"/>
                </p:cNvPicPr>
                <p:nvPr/>
              </p:nvPicPr>
              <p:blipFill>
                <a:blip r:embed="rId9"/>
                <a:stretch>
                  <a:fillRect/>
                </a:stretch>
              </p:blipFill>
              <p:spPr>
                <a:xfrm rot="885173">
                  <a:off x="1303535" y="274896"/>
                  <a:ext cx="1679342" cy="114990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Capsule pill pack">
                  <a:extLst>
                    <a:ext uri="{FF2B5EF4-FFF2-40B4-BE49-F238E27FC236}">
                      <a16:creationId xmlns:a16="http://schemas.microsoft.com/office/drawing/2014/main" id="{36CD82DA-C7A8-400D-BFE8-D9F4213E2CBC}"/>
                    </a:ext>
                  </a:extLst>
                </p:cNvPr>
                <p:cNvGraphicFramePr>
                  <a:graphicFrameLocks noChangeAspect="1"/>
                </p:cNvGraphicFramePr>
                <p:nvPr>
                  <p:extLst>
                    <p:ext uri="{D42A27DB-BD31-4B8C-83A1-F6EECF244321}">
                      <p14:modId xmlns:p14="http://schemas.microsoft.com/office/powerpoint/2010/main" val="3491445141"/>
                    </p:ext>
                  </p:extLst>
                </p:nvPr>
              </p:nvGraphicFramePr>
              <p:xfrm>
                <a:off x="192465" y="3324543"/>
                <a:ext cx="1861541" cy="1537523"/>
              </p:xfrm>
              <a:graphic>
                <a:graphicData uri="http://schemas.microsoft.com/office/drawing/2017/model3d">
                  <am3d:model3d r:embed="rId10">
                    <am3d:spPr>
                      <a:xfrm>
                        <a:off x="0" y="0"/>
                        <a:ext cx="1861541" cy="1537523"/>
                      </a:xfrm>
                      <a:prstGeom prst="rect">
                        <a:avLst/>
                      </a:prstGeom>
                    </am3d:spPr>
                    <am3d:camera>
                      <am3d:pos x="0" y="0" z="54258805"/>
                      <am3d:up dx="0" dy="36000000" dz="0"/>
                      <am3d:lookAt x="0" y="0" z="0"/>
                      <am3d:perspective fov="2700000"/>
                    </am3d:camera>
                    <am3d:trans>
                      <am3d:meterPerModelUnit n="1849580" d="1000000"/>
                      <am3d:preTrans dx="-4230" dy="-1012201" dz="-18629"/>
                      <am3d:scale>
                        <am3d:sx n="1000000" d="1000000"/>
                        <am3d:sy n="1000000" d="1000000"/>
                        <am3d:sz n="1000000" d="1000000"/>
                      </am3d:scale>
                      <am3d:rot ax="2517052" ay="2294995" az="1745613"/>
                      <am3d:postTrans dx="0" dy="0" dz="0"/>
                    </am3d:trans>
                    <am3d:raster rName="Office3DRenderer" rVer="16.0.8326">
                      <am3d:blip r:embed="rId11"/>
                    </am3d:raster>
                    <am3d:objViewport viewportSz="19375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Capsule pill pack">
                  <a:extLst>
                    <a:ext uri="{FF2B5EF4-FFF2-40B4-BE49-F238E27FC236}">
                      <a16:creationId xmlns:a16="http://schemas.microsoft.com/office/drawing/2014/main" id="{36CD82DA-C7A8-400D-BFE8-D9F4213E2CBC}"/>
                    </a:ext>
                  </a:extLst>
                </p:cNvPr>
                <p:cNvPicPr>
                  <a:picLocks noGrp="1" noRot="1" noChangeAspect="1" noMove="1" noResize="1" noEditPoints="1" noAdjustHandles="1" noChangeArrowheads="1" noChangeShapeType="1" noCrop="1"/>
                </p:cNvPicPr>
                <p:nvPr/>
              </p:nvPicPr>
              <p:blipFill>
                <a:blip r:embed="rId11"/>
                <a:stretch>
                  <a:fillRect/>
                </a:stretch>
              </p:blipFill>
              <p:spPr>
                <a:xfrm>
                  <a:off x="192465" y="3324543"/>
                  <a:ext cx="1861541" cy="153752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4" name="3D Model 43" descr="Stone">
                  <a:extLst>
                    <a:ext uri="{FF2B5EF4-FFF2-40B4-BE49-F238E27FC236}">
                      <a16:creationId xmlns:a16="http://schemas.microsoft.com/office/drawing/2014/main" id="{C40482C4-8D8D-4EB5-9146-7AB1CF4DA056}"/>
                    </a:ext>
                  </a:extLst>
                </p:cNvPr>
                <p:cNvGraphicFramePr>
                  <a:graphicFrameLocks noChangeAspect="1"/>
                </p:cNvGraphicFramePr>
                <p:nvPr>
                  <p:extLst>
                    <p:ext uri="{D42A27DB-BD31-4B8C-83A1-F6EECF244321}">
                      <p14:modId xmlns:p14="http://schemas.microsoft.com/office/powerpoint/2010/main" val="2017928867"/>
                    </p:ext>
                  </p:extLst>
                </p:nvPr>
              </p:nvGraphicFramePr>
              <p:xfrm>
                <a:off x="1235224" y="4413292"/>
                <a:ext cx="2073125" cy="2024440"/>
              </p:xfrm>
              <a:graphic>
                <a:graphicData uri="http://schemas.microsoft.com/office/drawing/2017/model3d">
                  <am3d:model3d r:embed="rId12">
                    <am3d:spPr>
                      <a:xfrm>
                        <a:off x="0" y="0"/>
                        <a:ext cx="2073125" cy="2024440"/>
                      </a:xfrm>
                      <a:prstGeom prst="rect">
                        <a:avLst/>
                      </a:prstGeom>
                    </am3d:spPr>
                    <am3d:camera>
                      <am3d:pos x="0" y="0" z="70776895"/>
                      <am3d:up dx="0" dy="36000000" dz="0"/>
                      <am3d:lookAt x="0" y="0" z="0"/>
                      <am3d:perspective fov="2700000"/>
                    </am3d:camera>
                    <am3d:trans>
                      <am3d:meterPerModelUnit n="10599591" d="1000000"/>
                      <am3d:preTrans dx="0" dy="-10770569" dz="0"/>
                      <am3d:scale>
                        <am3d:sx n="1000000" d="1000000"/>
                        <am3d:sy n="1000000" d="1000000"/>
                        <am3d:sz n="1000000" d="1000000"/>
                      </am3d:scale>
                      <am3d:rot ax="8700000" ay="1800000" az="9600000"/>
                      <am3d:postTrans dx="0" dy="0" dz="0"/>
                    </am3d:trans>
                    <am3d:raster rName="Office3DRenderer" rVer="16.0.8326">
                      <am3d:blip r:embed="rId13"/>
                    </am3d:raster>
                    <am3d:objViewport viewportSz="23084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Stone">
                  <a:extLst>
                    <a:ext uri="{FF2B5EF4-FFF2-40B4-BE49-F238E27FC236}">
                      <a16:creationId xmlns:a16="http://schemas.microsoft.com/office/drawing/2014/main" id="{C40482C4-8D8D-4EB5-9146-7AB1CF4DA056}"/>
                    </a:ext>
                  </a:extLst>
                </p:cNvPr>
                <p:cNvPicPr>
                  <a:picLocks noGrp="1" noRot="1" noChangeAspect="1" noMove="1" noResize="1" noEditPoints="1" noAdjustHandles="1" noChangeArrowheads="1" noChangeShapeType="1" noCrop="1"/>
                </p:cNvPicPr>
                <p:nvPr/>
              </p:nvPicPr>
              <p:blipFill>
                <a:blip r:embed="rId13"/>
                <a:stretch>
                  <a:fillRect/>
                </a:stretch>
              </p:blipFill>
              <p:spPr>
                <a:xfrm>
                  <a:off x="1235224" y="4413292"/>
                  <a:ext cx="2073125" cy="2024440"/>
                </a:xfrm>
                <a:prstGeom prst="rect">
                  <a:avLst/>
                </a:prstGeom>
              </p:spPr>
            </p:pic>
          </mc:Fallback>
        </mc:AlternateContent>
      </p:grpSp>
      <p:pic>
        <p:nvPicPr>
          <p:cNvPr id="48" name="Picture 47">
            <a:extLst>
              <a:ext uri="{FF2B5EF4-FFF2-40B4-BE49-F238E27FC236}">
                <a16:creationId xmlns:a16="http://schemas.microsoft.com/office/drawing/2014/main" id="{2FB5DBB8-DEE2-4535-965A-8FFD0B6524BB}"/>
              </a:ext>
            </a:extLst>
          </p:cNvPr>
          <p:cNvPicPr>
            <a:picLocks noChangeAspect="1"/>
          </p:cNvPicPr>
          <p:nvPr/>
        </p:nvPicPr>
        <p:blipFill>
          <a:blip r:embed="rId14"/>
          <a:stretch>
            <a:fillRect/>
          </a:stretch>
        </p:blipFill>
        <p:spPr>
          <a:xfrm>
            <a:off x="-4360709" y="0"/>
            <a:ext cx="3767063" cy="6858000"/>
          </a:xfrm>
          <a:prstGeom prst="rect">
            <a:avLst/>
          </a:prstGeom>
        </p:spPr>
      </p:pic>
    </p:spTree>
    <p:extLst>
      <p:ext uri="{BB962C8B-B14F-4D97-AF65-F5344CB8AC3E}">
        <p14:creationId xmlns:p14="http://schemas.microsoft.com/office/powerpoint/2010/main" val="257329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Text 0">
            <a:extLst>
              <a:ext uri="{FF2B5EF4-FFF2-40B4-BE49-F238E27FC236}">
                <a16:creationId xmlns:a16="http://schemas.microsoft.com/office/drawing/2014/main" id="{67B1DB3D-C2A6-46BF-B32C-DF090F8454F7}"/>
              </a:ext>
            </a:extLst>
          </p:cNvPr>
          <p:cNvSpPr/>
          <p:nvPr/>
        </p:nvSpPr>
        <p:spPr>
          <a:xfrm>
            <a:off x="14128963" y="-21952"/>
            <a:ext cx="7742657" cy="646331"/>
          </a:xfrm>
          <a:prstGeom prst="rect">
            <a:avLst/>
          </a:prstGeom>
          <a:noFill/>
        </p:spPr>
        <p:txBody>
          <a:bodyPr wrap="none" lIns="0" tIns="0" rIns="0" bIns="0" rtlCol="0" anchor="t"/>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3400" b="0" i="0" u="none" strike="noStrike" kern="0" cap="none" spc="0" normalizeH="0" baseline="0" noProof="0" dirty="0">
                <a:ln>
                  <a:noFill/>
                </a:ln>
                <a:solidFill>
                  <a:srgbClr val="33CC33"/>
                </a:solidFill>
                <a:effectLst/>
                <a:highlight>
                  <a:srgbClr val="000000"/>
                </a:highlight>
                <a:uLnTx/>
                <a:uFillTx/>
                <a:latin typeface="Instrument Sans Medium" pitchFamily="34" charset="0"/>
                <a:ea typeface="Instrument Sans Medium" pitchFamily="34" charset="-122"/>
                <a:cs typeface="Instrument Sans Medium" pitchFamily="34" charset="-120"/>
              </a:rPr>
              <a:t>Applications Across Industries</a:t>
            </a:r>
            <a:endParaRPr kumimoji="0" lang="en-US" sz="3400" b="0" i="0" u="none" strike="noStrike" kern="0" cap="none" spc="0" normalizeH="0" baseline="0" noProof="0" dirty="0">
              <a:ln>
                <a:noFill/>
              </a:ln>
              <a:solidFill>
                <a:srgbClr val="33CC33"/>
              </a:solidFill>
              <a:effectLst/>
              <a:highlight>
                <a:srgbClr val="000000"/>
              </a:highlight>
              <a:uLnTx/>
              <a:uFillTx/>
            </a:endParaRPr>
          </a:p>
        </p:txBody>
      </p:sp>
      <p:sp>
        <p:nvSpPr>
          <p:cNvPr id="7" name="TextBox 6">
            <a:extLst>
              <a:ext uri="{FF2B5EF4-FFF2-40B4-BE49-F238E27FC236}">
                <a16:creationId xmlns:a16="http://schemas.microsoft.com/office/drawing/2014/main" id="{7486DEF6-7DB3-4312-8E71-B265D70A710E}"/>
              </a:ext>
            </a:extLst>
          </p:cNvPr>
          <p:cNvSpPr txBox="1"/>
          <p:nvPr/>
        </p:nvSpPr>
        <p:spPr>
          <a:xfrm>
            <a:off x="13003284" y="675644"/>
            <a:ext cx="8968658" cy="5847755"/>
          </a:xfrm>
          <a:prstGeom prst="rect">
            <a:avLst/>
          </a:prstGeom>
          <a:noFill/>
        </p:spPr>
        <p:txBody>
          <a:bodyPr wrap="square" rtlCol="0">
            <a:spAutoFit/>
          </a:bodyPr>
          <a:lstStyle/>
          <a:p>
            <a:pPr marL="342900" indent="-342900">
              <a:buFont typeface="Wingdings" panose="05000000000000000000" pitchFamily="2" charset="2"/>
              <a:buChar char="Ø"/>
            </a:pPr>
            <a:r>
              <a:rPr lang="en-US" sz="2200" dirty="0">
                <a:solidFill>
                  <a:schemeClr val="bg1"/>
                </a:solidFill>
              </a:rPr>
              <a:t>Energy Storage: Integrating self-healing materials into energy storage technologies can enhance reliability and durability, paving the way for sustainable and resilient solutions.</a:t>
            </a:r>
          </a:p>
          <a:p>
            <a:pPr marL="342900" indent="-342900">
              <a:buFont typeface="Wingdings" panose="05000000000000000000" pitchFamily="2" charset="2"/>
              <a:buChar char="Ø"/>
            </a:pPr>
            <a:r>
              <a:rPr lang="en-US" sz="2200" dirty="0">
                <a:solidFill>
                  <a:schemeClr val="bg1"/>
                </a:solidFill>
              </a:rPr>
              <a:t>Electronics: Self-healable organic electronic materials have been used in devices such as energy-harvesting devices, field-effect transistors, sensors, and electronic skin, demonstrating high performance and safety.</a:t>
            </a:r>
          </a:p>
          <a:p>
            <a:pPr marL="342900" indent="-342900">
              <a:buFont typeface="Wingdings" panose="05000000000000000000" pitchFamily="2" charset="2"/>
              <a:buChar char="Ø"/>
            </a:pPr>
            <a:r>
              <a:rPr lang="en-US" sz="2200" dirty="0">
                <a:solidFill>
                  <a:schemeClr val="bg1"/>
                </a:solidFill>
              </a:rPr>
              <a:t>Automotive: Self-healing coating materials can repair surface damage resulting from road debris or parking incidents, reducing maintenance expenses and preserving resale value.</a:t>
            </a:r>
          </a:p>
          <a:p>
            <a:pPr marL="342900" indent="-342900">
              <a:buFont typeface="Wingdings" panose="05000000000000000000" pitchFamily="2" charset="2"/>
              <a:buChar char="Ø"/>
            </a:pPr>
            <a:r>
              <a:rPr lang="en-US" sz="2200" dirty="0">
                <a:solidFill>
                  <a:schemeClr val="bg1"/>
                </a:solidFill>
              </a:rPr>
              <a:t>Aerospace: Self-healing materials can provide innovative solutions for enhancing durability and safety in aerospace applications.</a:t>
            </a:r>
          </a:p>
          <a:p>
            <a:pPr marL="342900" indent="-342900">
              <a:buFont typeface="Wingdings" panose="05000000000000000000" pitchFamily="2" charset="2"/>
              <a:buChar char="Ø"/>
            </a:pPr>
            <a:r>
              <a:rPr lang="en-US" sz="2200" dirty="0">
                <a:solidFill>
                  <a:schemeClr val="bg1"/>
                </a:solidFill>
              </a:rPr>
              <a:t>Biomedicine: Self-healing materials hold immense potential for implantable devices and prostheses, enabling improved durability and reducing the risk of device failure.</a:t>
            </a:r>
          </a:p>
          <a:p>
            <a:pPr marL="342900" indent="-342900">
              <a:buFont typeface="Wingdings" panose="05000000000000000000" pitchFamily="2" charset="2"/>
              <a:buChar char="Ø"/>
            </a:pPr>
            <a:r>
              <a:rPr lang="en-US" sz="2200" dirty="0">
                <a:solidFill>
                  <a:schemeClr val="bg1"/>
                </a:solidFill>
              </a:rPr>
              <a:t>Construction: Self-healing materials can be used to develop innovative solutions for building and infrastructure maintenance, reducing repair costs and improving overall performance.</a:t>
            </a:r>
            <a:endParaRPr lang="en-IN" sz="2200" dirty="0">
              <a:solidFill>
                <a:schemeClr val="bg1"/>
              </a:solidFill>
            </a:endParaRPr>
          </a:p>
        </p:txBody>
      </p:sp>
      <p:sp>
        <p:nvSpPr>
          <p:cNvPr id="51" name="Text 5">
            <a:extLst>
              <a:ext uri="{FF2B5EF4-FFF2-40B4-BE49-F238E27FC236}">
                <a16:creationId xmlns:a16="http://schemas.microsoft.com/office/drawing/2014/main" id="{BA271775-4A21-423C-9DD6-584D94AE06ED}"/>
              </a:ext>
            </a:extLst>
          </p:cNvPr>
          <p:cNvSpPr/>
          <p:nvPr/>
        </p:nvSpPr>
        <p:spPr>
          <a:xfrm>
            <a:off x="5318214" y="1003801"/>
            <a:ext cx="2336739" cy="281592"/>
          </a:xfrm>
          <a:prstGeom prst="rect">
            <a:avLst/>
          </a:prstGeom>
          <a:noFill/>
        </p:spPr>
        <p:txBody>
          <a:bodyPr wrap="none" lIns="0" tIns="0" rIns="0" bIns="0" rtlCol="0" anchor="t"/>
          <a:lstStyle/>
          <a:p>
            <a:pPr marL="0" indent="0" algn="l">
              <a:lnSpc>
                <a:spcPts val="2200"/>
              </a:lnSpc>
              <a:buNone/>
            </a:pPr>
            <a:r>
              <a:rPr lang="en-US" sz="2200" b="1" dirty="0">
                <a:solidFill>
                  <a:schemeClr val="bg1"/>
                </a:solidFill>
                <a:latin typeface="Instrument Sans Medium" pitchFamily="34" charset="0"/>
                <a:ea typeface="Instrument Sans Medium"/>
                <a:cs typeface="Instrument Sans Medium" pitchFamily="34" charset="-120"/>
              </a:rPr>
              <a:t>Mass Production</a:t>
            </a:r>
            <a:endParaRPr lang="en-US" sz="2200" b="1" dirty="0">
              <a:solidFill>
                <a:schemeClr val="bg1"/>
              </a:solidFill>
              <a:ea typeface="Instrument Sans Medium"/>
            </a:endParaRPr>
          </a:p>
        </p:txBody>
      </p:sp>
      <p:sp>
        <p:nvSpPr>
          <p:cNvPr id="52" name="Text 6">
            <a:extLst>
              <a:ext uri="{FF2B5EF4-FFF2-40B4-BE49-F238E27FC236}">
                <a16:creationId xmlns:a16="http://schemas.microsoft.com/office/drawing/2014/main" id="{6D7AE46D-56F1-4275-8A3E-94F279ABA223}"/>
              </a:ext>
            </a:extLst>
          </p:cNvPr>
          <p:cNvSpPr/>
          <p:nvPr/>
        </p:nvSpPr>
        <p:spPr>
          <a:xfrm>
            <a:off x="5318214" y="1393476"/>
            <a:ext cx="6873786" cy="576768"/>
          </a:xfrm>
          <a:prstGeom prst="rect">
            <a:avLst/>
          </a:prstGeom>
          <a:noFill/>
        </p:spPr>
        <p:txBody>
          <a:bodyPr wrap="square" lIns="0" tIns="0" rIns="0" bIns="0" rtlCol="0" anchor="t"/>
          <a:lstStyle/>
          <a:p>
            <a:pPr marL="0" indent="0" algn="l">
              <a:lnSpc>
                <a:spcPts val="2250"/>
              </a:lnSpc>
              <a:buNone/>
            </a:pPr>
            <a:r>
              <a:rPr lang="en-US" sz="2000" dirty="0">
                <a:solidFill>
                  <a:schemeClr val="bg1"/>
                </a:solidFill>
                <a:latin typeface="Instrument Sans Medium"/>
                <a:ea typeface="Instrument Sans Medium"/>
                <a:cs typeface="Inter" panose="02000503000000020004" pitchFamily="34" charset="-120"/>
              </a:rPr>
              <a:t>Scaling up manufacturing processes will reduce costs, making self-healing materials more accessible.</a:t>
            </a:r>
            <a:endParaRPr lang="en-US" sz="2000" dirty="0">
              <a:solidFill>
                <a:schemeClr val="bg1"/>
              </a:solidFill>
              <a:latin typeface="Instrument Sans Medium"/>
              <a:ea typeface="Instrument Sans Medium"/>
            </a:endParaRPr>
          </a:p>
        </p:txBody>
      </p:sp>
      <p:sp>
        <p:nvSpPr>
          <p:cNvPr id="56" name="Text 10">
            <a:extLst>
              <a:ext uri="{FF2B5EF4-FFF2-40B4-BE49-F238E27FC236}">
                <a16:creationId xmlns:a16="http://schemas.microsoft.com/office/drawing/2014/main" id="{E76CF66A-6789-4622-B621-13F1406746D5}"/>
              </a:ext>
            </a:extLst>
          </p:cNvPr>
          <p:cNvSpPr/>
          <p:nvPr/>
        </p:nvSpPr>
        <p:spPr>
          <a:xfrm>
            <a:off x="5318214" y="2446757"/>
            <a:ext cx="2915366" cy="345619"/>
          </a:xfrm>
          <a:prstGeom prst="rect">
            <a:avLst/>
          </a:prstGeom>
          <a:noFill/>
        </p:spPr>
        <p:txBody>
          <a:bodyPr wrap="none" lIns="0" tIns="0" rIns="0" bIns="0" rtlCol="0" anchor="t"/>
          <a:lstStyle/>
          <a:p>
            <a:pPr marL="0" indent="0" algn="l">
              <a:lnSpc>
                <a:spcPts val="2200"/>
              </a:lnSpc>
              <a:buNone/>
            </a:pPr>
            <a:r>
              <a:rPr lang="en-US" sz="2200" b="1" dirty="0">
                <a:solidFill>
                  <a:schemeClr val="bg1"/>
                </a:solidFill>
                <a:latin typeface="Instrument Sans Medium"/>
                <a:ea typeface="Instrument Sans Medium"/>
                <a:cs typeface="Instrument Sans Medium" pitchFamily="34" charset="-120"/>
              </a:rPr>
              <a:t>Advanced Applications</a:t>
            </a:r>
            <a:endParaRPr lang="en-US" sz="2200" b="1" dirty="0">
              <a:solidFill>
                <a:schemeClr val="bg1"/>
              </a:solidFill>
              <a:latin typeface="Instrument Sans Medium"/>
              <a:ea typeface="Instrument Sans Medium"/>
            </a:endParaRPr>
          </a:p>
        </p:txBody>
      </p:sp>
      <p:sp>
        <p:nvSpPr>
          <p:cNvPr id="57" name="Text 11">
            <a:extLst>
              <a:ext uri="{FF2B5EF4-FFF2-40B4-BE49-F238E27FC236}">
                <a16:creationId xmlns:a16="http://schemas.microsoft.com/office/drawing/2014/main" id="{0A59F45A-C59B-4AB8-9681-A63A66FDC6E4}"/>
              </a:ext>
            </a:extLst>
          </p:cNvPr>
          <p:cNvSpPr/>
          <p:nvPr/>
        </p:nvSpPr>
        <p:spPr>
          <a:xfrm>
            <a:off x="5318214" y="2900459"/>
            <a:ext cx="6873786" cy="576768"/>
          </a:xfrm>
          <a:prstGeom prst="rect">
            <a:avLst/>
          </a:prstGeom>
          <a:noFill/>
        </p:spPr>
        <p:txBody>
          <a:bodyPr wrap="square" lIns="0" tIns="0" rIns="0" bIns="0" rtlCol="0" anchor="t"/>
          <a:lstStyle/>
          <a:p>
            <a:pPr marL="0" indent="0" algn="l">
              <a:lnSpc>
                <a:spcPts val="2250"/>
              </a:lnSpc>
              <a:buNone/>
            </a:pPr>
            <a:r>
              <a:rPr lang="en-US" sz="2000" dirty="0">
                <a:solidFill>
                  <a:schemeClr val="bg1"/>
                </a:solidFill>
                <a:latin typeface="Inter" panose="02000503000000020004" pitchFamily="34" charset="0"/>
                <a:ea typeface="Instrument Sans Medium"/>
                <a:cs typeface="Inter" panose="02000503000000020004" pitchFamily="34" charset="-120"/>
              </a:rPr>
              <a:t>Expansion into wearables, smart homes, and infrastructure will revolutionize daily life.</a:t>
            </a:r>
            <a:endParaRPr lang="en-US" sz="2000" dirty="0">
              <a:solidFill>
                <a:schemeClr val="bg1"/>
              </a:solidFill>
              <a:ea typeface="Instrument Sans Medium"/>
            </a:endParaRPr>
          </a:p>
        </p:txBody>
      </p:sp>
      <p:sp>
        <p:nvSpPr>
          <p:cNvPr id="61" name="Text 15">
            <a:extLst>
              <a:ext uri="{FF2B5EF4-FFF2-40B4-BE49-F238E27FC236}">
                <a16:creationId xmlns:a16="http://schemas.microsoft.com/office/drawing/2014/main" id="{3EFF2BB5-4F9A-4C9A-9886-A5A555C2D73B}"/>
              </a:ext>
            </a:extLst>
          </p:cNvPr>
          <p:cNvSpPr/>
          <p:nvPr/>
        </p:nvSpPr>
        <p:spPr>
          <a:xfrm>
            <a:off x="5318214" y="4017768"/>
            <a:ext cx="2336739" cy="281592"/>
          </a:xfrm>
          <a:prstGeom prst="rect">
            <a:avLst/>
          </a:prstGeom>
          <a:noFill/>
        </p:spPr>
        <p:txBody>
          <a:bodyPr wrap="none" lIns="0" tIns="0" rIns="0" bIns="0" rtlCol="0" anchor="t"/>
          <a:lstStyle/>
          <a:p>
            <a:pPr marL="0" indent="0" algn="l">
              <a:lnSpc>
                <a:spcPts val="2200"/>
              </a:lnSpc>
              <a:buNone/>
            </a:pPr>
            <a:r>
              <a:rPr lang="en-US" sz="2200" b="1" dirty="0">
                <a:solidFill>
                  <a:schemeClr val="bg1"/>
                </a:solidFill>
                <a:latin typeface="Instrument Sans Medium" pitchFamily="34" charset="0"/>
                <a:ea typeface="Instrument Sans Medium"/>
                <a:cs typeface="Instrument Sans Medium" pitchFamily="34" charset="-120"/>
              </a:rPr>
              <a:t>AI and IoT Integration</a:t>
            </a:r>
            <a:endParaRPr lang="en-US" sz="2200" b="1" dirty="0">
              <a:solidFill>
                <a:schemeClr val="bg1"/>
              </a:solidFill>
              <a:ea typeface="Instrument Sans Medium"/>
            </a:endParaRPr>
          </a:p>
        </p:txBody>
      </p:sp>
      <p:sp>
        <p:nvSpPr>
          <p:cNvPr id="62" name="Text 16">
            <a:extLst>
              <a:ext uri="{FF2B5EF4-FFF2-40B4-BE49-F238E27FC236}">
                <a16:creationId xmlns:a16="http://schemas.microsoft.com/office/drawing/2014/main" id="{AB3E38F4-A360-420A-A39A-D4DEBFA14940}"/>
              </a:ext>
            </a:extLst>
          </p:cNvPr>
          <p:cNvSpPr/>
          <p:nvPr/>
        </p:nvSpPr>
        <p:spPr>
          <a:xfrm>
            <a:off x="5318214" y="4407444"/>
            <a:ext cx="6788590" cy="576768"/>
          </a:xfrm>
          <a:prstGeom prst="rect">
            <a:avLst/>
          </a:prstGeom>
          <a:noFill/>
        </p:spPr>
        <p:txBody>
          <a:bodyPr wrap="square" lIns="0" tIns="0" rIns="0" bIns="0" rtlCol="0" anchor="t"/>
          <a:lstStyle/>
          <a:p>
            <a:pPr marL="0" indent="0" algn="l">
              <a:lnSpc>
                <a:spcPts val="2250"/>
              </a:lnSpc>
              <a:buNone/>
            </a:pPr>
            <a:r>
              <a:rPr lang="en-US" sz="2000" dirty="0">
                <a:solidFill>
                  <a:schemeClr val="bg1"/>
                </a:solidFill>
                <a:latin typeface="Instrument Sans Medium"/>
                <a:ea typeface="Instrument Sans Medium"/>
                <a:cs typeface="Inter" panose="02000503000000020004" pitchFamily="34" charset="-120"/>
              </a:rPr>
              <a:t>Real-time monitoring and repair activation will enhance efficiency and preemptive maintenance.</a:t>
            </a:r>
            <a:endParaRPr lang="en-US" sz="2000" dirty="0">
              <a:solidFill>
                <a:schemeClr val="bg1"/>
              </a:solidFill>
              <a:latin typeface="Instrument Sans Medium"/>
              <a:ea typeface="Instrument Sans Medium"/>
            </a:endParaRPr>
          </a:p>
        </p:txBody>
      </p:sp>
      <p:sp>
        <p:nvSpPr>
          <p:cNvPr id="47" name="Shape 1">
            <a:extLst>
              <a:ext uri="{FF2B5EF4-FFF2-40B4-BE49-F238E27FC236}">
                <a16:creationId xmlns:a16="http://schemas.microsoft.com/office/drawing/2014/main" id="{4637ABD2-E875-4A3F-B5D1-3811A4D325B3}"/>
              </a:ext>
            </a:extLst>
          </p:cNvPr>
          <p:cNvSpPr/>
          <p:nvPr/>
        </p:nvSpPr>
        <p:spPr>
          <a:xfrm flipH="1">
            <a:off x="4305404" y="884447"/>
            <a:ext cx="42598" cy="4888174"/>
          </a:xfrm>
          <a:prstGeom prst="roundRect">
            <a:avLst>
              <a:gd name="adj" fmla="val 118183"/>
            </a:avLst>
          </a:prstGeom>
          <a:solidFill>
            <a:srgbClr val="5C5C61"/>
          </a:solidFill>
        </p:spPr>
        <p:txBody>
          <a:bodyPr/>
          <a:lstStyle/>
          <a:p>
            <a:endParaRPr lang="en-IN" sz="2200">
              <a:solidFill>
                <a:schemeClr val="bg1"/>
              </a:solidFill>
            </a:endParaRPr>
          </a:p>
        </p:txBody>
      </p:sp>
      <p:sp>
        <p:nvSpPr>
          <p:cNvPr id="48" name="Shape 2">
            <a:extLst>
              <a:ext uri="{FF2B5EF4-FFF2-40B4-BE49-F238E27FC236}">
                <a16:creationId xmlns:a16="http://schemas.microsoft.com/office/drawing/2014/main" id="{858D07AC-63D2-4B4F-A576-997DD1CE1AC9}"/>
              </a:ext>
            </a:extLst>
          </p:cNvPr>
          <p:cNvSpPr/>
          <p:nvPr/>
        </p:nvSpPr>
        <p:spPr>
          <a:xfrm>
            <a:off x="4482832" y="1074224"/>
            <a:ext cx="664518" cy="22702"/>
          </a:xfrm>
          <a:prstGeom prst="roundRect">
            <a:avLst>
              <a:gd name="adj" fmla="val 118183"/>
            </a:avLst>
          </a:prstGeom>
          <a:solidFill>
            <a:srgbClr val="5C5C61"/>
          </a:solidFill>
        </p:spPr>
        <p:txBody>
          <a:bodyPr/>
          <a:lstStyle/>
          <a:p>
            <a:endParaRPr lang="en-IN" sz="2200">
              <a:solidFill>
                <a:schemeClr val="bg1"/>
              </a:solidFill>
            </a:endParaRPr>
          </a:p>
        </p:txBody>
      </p:sp>
      <p:sp>
        <p:nvSpPr>
          <p:cNvPr id="49" name="Shape 3">
            <a:extLst>
              <a:ext uri="{FF2B5EF4-FFF2-40B4-BE49-F238E27FC236}">
                <a16:creationId xmlns:a16="http://schemas.microsoft.com/office/drawing/2014/main" id="{77145A99-4A13-440A-BDD7-AA5A4FC23AF7}"/>
              </a:ext>
            </a:extLst>
          </p:cNvPr>
          <p:cNvSpPr/>
          <p:nvPr/>
        </p:nvSpPr>
        <p:spPr>
          <a:xfrm>
            <a:off x="4079777" y="884447"/>
            <a:ext cx="427154" cy="402372"/>
          </a:xfrm>
          <a:prstGeom prst="roundRect">
            <a:avLst>
              <a:gd name="adj" fmla="val 6668"/>
            </a:avLst>
          </a:prstGeom>
          <a:solidFill>
            <a:srgbClr val="434348"/>
          </a:solidFill>
        </p:spPr>
        <p:txBody>
          <a:bodyPr/>
          <a:lstStyle/>
          <a:p>
            <a:endParaRPr lang="en-IN" sz="2200">
              <a:solidFill>
                <a:schemeClr val="bg1"/>
              </a:solidFill>
            </a:endParaRPr>
          </a:p>
        </p:txBody>
      </p:sp>
      <p:sp>
        <p:nvSpPr>
          <p:cNvPr id="50" name="Text 4">
            <a:extLst>
              <a:ext uri="{FF2B5EF4-FFF2-40B4-BE49-F238E27FC236}">
                <a16:creationId xmlns:a16="http://schemas.microsoft.com/office/drawing/2014/main" id="{028B50B1-EE12-4ECD-93AD-667FE6AD0003}"/>
              </a:ext>
            </a:extLst>
          </p:cNvPr>
          <p:cNvSpPr/>
          <p:nvPr/>
        </p:nvSpPr>
        <p:spPr>
          <a:xfrm>
            <a:off x="4237935" y="951491"/>
            <a:ext cx="110837" cy="268288"/>
          </a:xfrm>
          <a:prstGeom prst="rect">
            <a:avLst/>
          </a:prstGeom>
          <a:noFill/>
        </p:spPr>
        <p:txBody>
          <a:bodyPr wrap="none" lIns="0" tIns="0" rIns="0" bIns="0" rtlCol="0" anchor="t"/>
          <a:lstStyle/>
          <a:p>
            <a:pPr marL="0" indent="0" algn="ctr">
              <a:lnSpc>
                <a:spcPts val="2100"/>
              </a:lnSpc>
              <a:buNone/>
            </a:pPr>
            <a:r>
              <a:rPr lang="en-US" sz="2200" dirty="0">
                <a:solidFill>
                  <a:schemeClr val="bg1"/>
                </a:solidFill>
                <a:latin typeface="Instrument Sans Medium" pitchFamily="34" charset="0"/>
                <a:ea typeface="Instrument Sans Medium" pitchFamily="34" charset="-122"/>
                <a:cs typeface="Instrument Sans Medium" pitchFamily="34" charset="-120"/>
              </a:rPr>
              <a:t>1</a:t>
            </a:r>
            <a:endParaRPr lang="en-US" sz="2200" dirty="0">
              <a:solidFill>
                <a:schemeClr val="bg1"/>
              </a:solidFill>
            </a:endParaRPr>
          </a:p>
        </p:txBody>
      </p:sp>
      <p:sp>
        <p:nvSpPr>
          <p:cNvPr id="53" name="Shape 7">
            <a:extLst>
              <a:ext uri="{FF2B5EF4-FFF2-40B4-BE49-F238E27FC236}">
                <a16:creationId xmlns:a16="http://schemas.microsoft.com/office/drawing/2014/main" id="{264171F2-428B-4D16-815A-44D79AE0BF50}"/>
              </a:ext>
            </a:extLst>
          </p:cNvPr>
          <p:cNvSpPr/>
          <p:nvPr/>
        </p:nvSpPr>
        <p:spPr>
          <a:xfrm>
            <a:off x="4482832" y="2546475"/>
            <a:ext cx="664518" cy="45719"/>
          </a:xfrm>
          <a:prstGeom prst="roundRect">
            <a:avLst>
              <a:gd name="adj" fmla="val 118183"/>
            </a:avLst>
          </a:prstGeom>
          <a:solidFill>
            <a:srgbClr val="5C5C61"/>
          </a:solidFill>
        </p:spPr>
        <p:txBody>
          <a:bodyPr/>
          <a:lstStyle/>
          <a:p>
            <a:endParaRPr lang="en-IN" sz="2200">
              <a:solidFill>
                <a:schemeClr val="bg1"/>
              </a:solidFill>
            </a:endParaRPr>
          </a:p>
        </p:txBody>
      </p:sp>
      <p:sp>
        <p:nvSpPr>
          <p:cNvPr id="54" name="Shape 8">
            <a:extLst>
              <a:ext uri="{FF2B5EF4-FFF2-40B4-BE49-F238E27FC236}">
                <a16:creationId xmlns:a16="http://schemas.microsoft.com/office/drawing/2014/main" id="{08AA4B68-8DE7-4F9F-B2DA-B96872ECACA3}"/>
              </a:ext>
            </a:extLst>
          </p:cNvPr>
          <p:cNvSpPr/>
          <p:nvPr/>
        </p:nvSpPr>
        <p:spPr>
          <a:xfrm>
            <a:off x="4079777" y="2379716"/>
            <a:ext cx="427154" cy="402372"/>
          </a:xfrm>
          <a:prstGeom prst="roundRect">
            <a:avLst>
              <a:gd name="adj" fmla="val 6668"/>
            </a:avLst>
          </a:prstGeom>
          <a:solidFill>
            <a:srgbClr val="434348"/>
          </a:solidFill>
        </p:spPr>
        <p:txBody>
          <a:bodyPr/>
          <a:lstStyle/>
          <a:p>
            <a:endParaRPr lang="en-IN" sz="2200">
              <a:solidFill>
                <a:schemeClr val="bg1"/>
              </a:solidFill>
            </a:endParaRPr>
          </a:p>
        </p:txBody>
      </p:sp>
      <p:sp>
        <p:nvSpPr>
          <p:cNvPr id="55" name="Text 9">
            <a:extLst>
              <a:ext uri="{FF2B5EF4-FFF2-40B4-BE49-F238E27FC236}">
                <a16:creationId xmlns:a16="http://schemas.microsoft.com/office/drawing/2014/main" id="{7196CD5A-5508-43F2-AA47-063D09B26108}"/>
              </a:ext>
            </a:extLst>
          </p:cNvPr>
          <p:cNvSpPr/>
          <p:nvPr/>
        </p:nvSpPr>
        <p:spPr>
          <a:xfrm>
            <a:off x="4214840" y="2446759"/>
            <a:ext cx="156903" cy="268288"/>
          </a:xfrm>
          <a:prstGeom prst="rect">
            <a:avLst/>
          </a:prstGeom>
          <a:noFill/>
        </p:spPr>
        <p:txBody>
          <a:bodyPr wrap="none" lIns="0" tIns="0" rIns="0" bIns="0" rtlCol="0" anchor="t"/>
          <a:lstStyle/>
          <a:p>
            <a:pPr marL="0" indent="0" algn="ctr">
              <a:lnSpc>
                <a:spcPts val="2100"/>
              </a:lnSpc>
              <a:buNone/>
            </a:pPr>
            <a:r>
              <a:rPr lang="en-US" sz="2200" dirty="0">
                <a:solidFill>
                  <a:schemeClr val="bg1"/>
                </a:solidFill>
                <a:latin typeface="Instrument Sans Medium" pitchFamily="34" charset="0"/>
                <a:ea typeface="Instrument Sans Medium" pitchFamily="34" charset="-122"/>
                <a:cs typeface="Instrument Sans Medium" pitchFamily="34" charset="-120"/>
              </a:rPr>
              <a:t>2</a:t>
            </a:r>
            <a:endParaRPr lang="en-US" sz="2200" dirty="0">
              <a:solidFill>
                <a:schemeClr val="bg1"/>
              </a:solidFill>
            </a:endParaRPr>
          </a:p>
        </p:txBody>
      </p:sp>
      <p:sp>
        <p:nvSpPr>
          <p:cNvPr id="58" name="Shape 12">
            <a:extLst>
              <a:ext uri="{FF2B5EF4-FFF2-40B4-BE49-F238E27FC236}">
                <a16:creationId xmlns:a16="http://schemas.microsoft.com/office/drawing/2014/main" id="{B6D40EEF-08FE-45EB-8E57-C63E6F5AB0FD}"/>
              </a:ext>
            </a:extLst>
          </p:cNvPr>
          <p:cNvSpPr/>
          <p:nvPr/>
        </p:nvSpPr>
        <p:spPr>
          <a:xfrm>
            <a:off x="4482832" y="4087775"/>
            <a:ext cx="664518" cy="22702"/>
          </a:xfrm>
          <a:prstGeom prst="roundRect">
            <a:avLst>
              <a:gd name="adj" fmla="val 118183"/>
            </a:avLst>
          </a:prstGeom>
          <a:solidFill>
            <a:srgbClr val="5C5C61"/>
          </a:solidFill>
        </p:spPr>
        <p:txBody>
          <a:bodyPr/>
          <a:lstStyle/>
          <a:p>
            <a:endParaRPr lang="en-IN" sz="2200">
              <a:solidFill>
                <a:schemeClr val="bg1"/>
              </a:solidFill>
            </a:endParaRPr>
          </a:p>
        </p:txBody>
      </p:sp>
      <p:sp>
        <p:nvSpPr>
          <p:cNvPr id="59" name="Shape 13">
            <a:extLst>
              <a:ext uri="{FF2B5EF4-FFF2-40B4-BE49-F238E27FC236}">
                <a16:creationId xmlns:a16="http://schemas.microsoft.com/office/drawing/2014/main" id="{B48B4833-95B6-4C4F-886F-39252B5DE350}"/>
              </a:ext>
            </a:extLst>
          </p:cNvPr>
          <p:cNvSpPr/>
          <p:nvPr/>
        </p:nvSpPr>
        <p:spPr>
          <a:xfrm>
            <a:off x="4079777" y="3896989"/>
            <a:ext cx="427154" cy="402372"/>
          </a:xfrm>
          <a:prstGeom prst="roundRect">
            <a:avLst>
              <a:gd name="adj" fmla="val 6668"/>
            </a:avLst>
          </a:prstGeom>
          <a:solidFill>
            <a:srgbClr val="434348"/>
          </a:solidFill>
        </p:spPr>
        <p:txBody>
          <a:bodyPr/>
          <a:lstStyle/>
          <a:p>
            <a:endParaRPr lang="en-IN" sz="2200">
              <a:solidFill>
                <a:schemeClr val="bg1"/>
              </a:solidFill>
            </a:endParaRPr>
          </a:p>
        </p:txBody>
      </p:sp>
      <p:sp>
        <p:nvSpPr>
          <p:cNvPr id="60" name="Text 14">
            <a:extLst>
              <a:ext uri="{FF2B5EF4-FFF2-40B4-BE49-F238E27FC236}">
                <a16:creationId xmlns:a16="http://schemas.microsoft.com/office/drawing/2014/main" id="{33CAEAD1-1F5C-4C64-B35C-4FC0715D3A9B}"/>
              </a:ext>
            </a:extLst>
          </p:cNvPr>
          <p:cNvSpPr/>
          <p:nvPr/>
        </p:nvSpPr>
        <p:spPr>
          <a:xfrm>
            <a:off x="4235490" y="3976331"/>
            <a:ext cx="164310" cy="268288"/>
          </a:xfrm>
          <a:prstGeom prst="rect">
            <a:avLst/>
          </a:prstGeom>
          <a:noFill/>
        </p:spPr>
        <p:txBody>
          <a:bodyPr wrap="none" lIns="0" tIns="0" rIns="0" bIns="0" rtlCol="0" anchor="t"/>
          <a:lstStyle/>
          <a:p>
            <a:pPr marL="0" indent="0" algn="ctr">
              <a:lnSpc>
                <a:spcPts val="2100"/>
              </a:lnSpc>
              <a:buNone/>
            </a:pPr>
            <a:r>
              <a:rPr lang="en-US" sz="2200" dirty="0">
                <a:solidFill>
                  <a:schemeClr val="bg1"/>
                </a:solidFill>
                <a:latin typeface="Instrument Sans Medium" pitchFamily="34" charset="0"/>
                <a:ea typeface="Instrument Sans Medium" pitchFamily="34" charset="-122"/>
                <a:cs typeface="Instrument Sans Medium" pitchFamily="34" charset="-120"/>
              </a:rPr>
              <a:t>3</a:t>
            </a:r>
            <a:endParaRPr lang="en-US" sz="2200" dirty="0">
              <a:solidFill>
                <a:schemeClr val="bg1"/>
              </a:solidFill>
            </a:endParaRPr>
          </a:p>
        </p:txBody>
      </p:sp>
      <p:sp>
        <p:nvSpPr>
          <p:cNvPr id="63" name="Shape 17">
            <a:extLst>
              <a:ext uri="{FF2B5EF4-FFF2-40B4-BE49-F238E27FC236}">
                <a16:creationId xmlns:a16="http://schemas.microsoft.com/office/drawing/2014/main" id="{85DEBD54-EF8E-4605-9C26-0F85DE733974}"/>
              </a:ext>
            </a:extLst>
          </p:cNvPr>
          <p:cNvSpPr/>
          <p:nvPr/>
        </p:nvSpPr>
        <p:spPr>
          <a:xfrm>
            <a:off x="4482832" y="5560024"/>
            <a:ext cx="664518" cy="22702"/>
          </a:xfrm>
          <a:prstGeom prst="roundRect">
            <a:avLst>
              <a:gd name="adj" fmla="val 118183"/>
            </a:avLst>
          </a:prstGeom>
          <a:solidFill>
            <a:srgbClr val="5C5C61"/>
          </a:solidFill>
        </p:spPr>
        <p:txBody>
          <a:bodyPr/>
          <a:lstStyle/>
          <a:p>
            <a:endParaRPr lang="en-IN" sz="2200">
              <a:solidFill>
                <a:schemeClr val="bg1"/>
              </a:solidFill>
            </a:endParaRPr>
          </a:p>
        </p:txBody>
      </p:sp>
      <p:sp>
        <p:nvSpPr>
          <p:cNvPr id="64" name="Shape 18">
            <a:extLst>
              <a:ext uri="{FF2B5EF4-FFF2-40B4-BE49-F238E27FC236}">
                <a16:creationId xmlns:a16="http://schemas.microsoft.com/office/drawing/2014/main" id="{88C2CC8B-BCA2-4594-9AE7-D397DE9324AD}"/>
              </a:ext>
            </a:extLst>
          </p:cNvPr>
          <p:cNvSpPr/>
          <p:nvPr/>
        </p:nvSpPr>
        <p:spPr>
          <a:xfrm>
            <a:off x="4079775" y="5370243"/>
            <a:ext cx="427154" cy="402372"/>
          </a:xfrm>
          <a:prstGeom prst="roundRect">
            <a:avLst>
              <a:gd name="adj" fmla="val 6668"/>
            </a:avLst>
          </a:prstGeom>
          <a:solidFill>
            <a:srgbClr val="434348"/>
          </a:solidFill>
        </p:spPr>
        <p:txBody>
          <a:bodyPr/>
          <a:lstStyle/>
          <a:p>
            <a:endParaRPr lang="en-IN" sz="2200">
              <a:solidFill>
                <a:schemeClr val="bg1"/>
              </a:solidFill>
            </a:endParaRPr>
          </a:p>
        </p:txBody>
      </p:sp>
      <p:sp>
        <p:nvSpPr>
          <p:cNvPr id="65" name="Text 19">
            <a:extLst>
              <a:ext uri="{FF2B5EF4-FFF2-40B4-BE49-F238E27FC236}">
                <a16:creationId xmlns:a16="http://schemas.microsoft.com/office/drawing/2014/main" id="{AFA3D187-AF8B-4757-AFBE-E73426B98D04}"/>
              </a:ext>
            </a:extLst>
          </p:cNvPr>
          <p:cNvSpPr/>
          <p:nvPr/>
        </p:nvSpPr>
        <p:spPr>
          <a:xfrm>
            <a:off x="4206920" y="5437291"/>
            <a:ext cx="172845" cy="268288"/>
          </a:xfrm>
          <a:prstGeom prst="rect">
            <a:avLst/>
          </a:prstGeom>
          <a:noFill/>
        </p:spPr>
        <p:txBody>
          <a:bodyPr wrap="none" lIns="0" tIns="0" rIns="0" bIns="0" rtlCol="0" anchor="t"/>
          <a:lstStyle/>
          <a:p>
            <a:pPr marL="0" indent="0" algn="ctr">
              <a:lnSpc>
                <a:spcPts val="2100"/>
              </a:lnSpc>
              <a:buNone/>
            </a:pPr>
            <a:r>
              <a:rPr lang="en-US" sz="2200" dirty="0">
                <a:solidFill>
                  <a:schemeClr val="bg1"/>
                </a:solidFill>
                <a:latin typeface="Instrument Sans Medium" pitchFamily="34" charset="0"/>
                <a:ea typeface="Instrument Sans Medium" pitchFamily="34" charset="-122"/>
                <a:cs typeface="Instrument Sans Medium" pitchFamily="34" charset="-120"/>
              </a:rPr>
              <a:t>4</a:t>
            </a:r>
            <a:endParaRPr lang="en-US" sz="2200" dirty="0">
              <a:solidFill>
                <a:schemeClr val="bg1"/>
              </a:solidFill>
            </a:endParaRPr>
          </a:p>
        </p:txBody>
      </p:sp>
      <p:sp>
        <p:nvSpPr>
          <p:cNvPr id="66" name="Text 20">
            <a:extLst>
              <a:ext uri="{FF2B5EF4-FFF2-40B4-BE49-F238E27FC236}">
                <a16:creationId xmlns:a16="http://schemas.microsoft.com/office/drawing/2014/main" id="{9B00AAEC-3F39-4EB1-A494-A342CE45FCBB}"/>
              </a:ext>
            </a:extLst>
          </p:cNvPr>
          <p:cNvSpPr/>
          <p:nvPr/>
        </p:nvSpPr>
        <p:spPr>
          <a:xfrm>
            <a:off x="5318214" y="5524752"/>
            <a:ext cx="2336739" cy="281592"/>
          </a:xfrm>
          <a:prstGeom prst="rect">
            <a:avLst/>
          </a:prstGeom>
          <a:noFill/>
        </p:spPr>
        <p:txBody>
          <a:bodyPr wrap="none" lIns="0" tIns="0" rIns="0" bIns="0" rtlCol="0" anchor="t"/>
          <a:lstStyle/>
          <a:p>
            <a:pPr marL="0" indent="0" algn="l">
              <a:lnSpc>
                <a:spcPts val="2200"/>
              </a:lnSpc>
              <a:buNone/>
            </a:pPr>
            <a:r>
              <a:rPr lang="en-US" sz="2200" b="1" dirty="0">
                <a:solidFill>
                  <a:schemeClr val="bg1"/>
                </a:solidFill>
                <a:latin typeface="Instrument Sans Medium"/>
                <a:ea typeface="Instrument Sans Medium"/>
                <a:cs typeface="Instrument Sans Medium" pitchFamily="34" charset="-120"/>
              </a:rPr>
              <a:t>Sustainability Focus</a:t>
            </a:r>
            <a:endParaRPr lang="en-US" sz="2200" b="1" dirty="0">
              <a:solidFill>
                <a:schemeClr val="bg1"/>
              </a:solidFill>
              <a:latin typeface="Instrument Sans Medium"/>
              <a:ea typeface="Instrument Sans Medium"/>
            </a:endParaRPr>
          </a:p>
        </p:txBody>
      </p:sp>
      <p:sp>
        <p:nvSpPr>
          <p:cNvPr id="67" name="Text 21">
            <a:extLst>
              <a:ext uri="{FF2B5EF4-FFF2-40B4-BE49-F238E27FC236}">
                <a16:creationId xmlns:a16="http://schemas.microsoft.com/office/drawing/2014/main" id="{5628A87C-BFE1-422F-AA07-5C81F0ED6589}"/>
              </a:ext>
            </a:extLst>
          </p:cNvPr>
          <p:cNvSpPr/>
          <p:nvPr/>
        </p:nvSpPr>
        <p:spPr>
          <a:xfrm>
            <a:off x="5318214" y="5914427"/>
            <a:ext cx="6873786" cy="576768"/>
          </a:xfrm>
          <a:prstGeom prst="rect">
            <a:avLst/>
          </a:prstGeom>
          <a:noFill/>
        </p:spPr>
        <p:txBody>
          <a:bodyPr wrap="square" lIns="0" tIns="0" rIns="0" bIns="0" rtlCol="0" anchor="t"/>
          <a:lstStyle/>
          <a:p>
            <a:pPr marL="0" indent="0" algn="l">
              <a:lnSpc>
                <a:spcPts val="2250"/>
              </a:lnSpc>
              <a:buNone/>
            </a:pPr>
            <a:r>
              <a:rPr lang="en-US" sz="2000" dirty="0">
                <a:solidFill>
                  <a:schemeClr val="bg1"/>
                </a:solidFill>
                <a:latin typeface="Inter" panose="02000503000000020004" pitchFamily="34" charset="0"/>
                <a:ea typeface="Instrument Sans Medium"/>
                <a:cs typeface="Inter" panose="02000503000000020004" pitchFamily="34" charset="-120"/>
              </a:rPr>
              <a:t>Reducing waste and environmental impact across industries will contribute to a greener future.</a:t>
            </a:r>
            <a:endParaRPr lang="en-US" sz="2000" dirty="0">
              <a:solidFill>
                <a:schemeClr val="bg1"/>
              </a:solidFill>
              <a:ea typeface="Instrument Sans Medium"/>
            </a:endParaRPr>
          </a:p>
        </p:txBody>
      </p:sp>
      <p:sp>
        <p:nvSpPr>
          <p:cNvPr id="69" name="Text 0">
            <a:extLst>
              <a:ext uri="{FF2B5EF4-FFF2-40B4-BE49-F238E27FC236}">
                <a16:creationId xmlns:a16="http://schemas.microsoft.com/office/drawing/2014/main" id="{DD051503-9B77-44A4-8C34-C354B7725973}"/>
              </a:ext>
            </a:extLst>
          </p:cNvPr>
          <p:cNvSpPr/>
          <p:nvPr/>
        </p:nvSpPr>
        <p:spPr>
          <a:xfrm>
            <a:off x="4482832" y="98876"/>
            <a:ext cx="7463997" cy="576768"/>
          </a:xfrm>
          <a:prstGeom prst="rect">
            <a:avLst/>
          </a:prstGeom>
          <a:noFill/>
        </p:spPr>
        <p:txBody>
          <a:bodyPr wrap="none" lIns="0" tIns="0" rIns="0" bIns="0" rtlCol="0" anchor="t"/>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33CC33"/>
                </a:solidFill>
                <a:effectLst/>
                <a:uLnTx/>
                <a:uFillTx/>
                <a:ea typeface="Instrument Sans Medium" pitchFamily="34" charset="-122"/>
                <a:cs typeface="Instrument Sans Medium" pitchFamily="34" charset="-120"/>
              </a:rPr>
              <a:t>The Future of Self-Healing Materials</a:t>
            </a:r>
            <a:endParaRPr kumimoji="0" lang="en-US" sz="4000" b="0" i="0" u="none" strike="noStrike" kern="0" cap="none" spc="0" normalizeH="0" baseline="0" noProof="0" dirty="0">
              <a:ln>
                <a:noFill/>
              </a:ln>
              <a:solidFill>
                <a:srgbClr val="33CC33"/>
              </a:solidFill>
              <a:effectLst/>
              <a:uLnTx/>
              <a:uFillTx/>
            </a:endParaRPr>
          </a:p>
        </p:txBody>
      </p:sp>
      <p:pic>
        <p:nvPicPr>
          <p:cNvPr id="10" name="Picture 9">
            <a:extLst>
              <a:ext uri="{FF2B5EF4-FFF2-40B4-BE49-F238E27FC236}">
                <a16:creationId xmlns:a16="http://schemas.microsoft.com/office/drawing/2014/main" id="{55685239-1306-4077-A6F3-6B6CCA58633C}"/>
              </a:ext>
            </a:extLst>
          </p:cNvPr>
          <p:cNvPicPr>
            <a:picLocks noChangeAspect="1"/>
          </p:cNvPicPr>
          <p:nvPr/>
        </p:nvPicPr>
        <p:blipFill>
          <a:blip r:embed="rId2"/>
          <a:stretch>
            <a:fillRect/>
          </a:stretch>
        </p:blipFill>
        <p:spPr>
          <a:xfrm>
            <a:off x="-1" y="1"/>
            <a:ext cx="3767063" cy="6858000"/>
          </a:xfrm>
          <a:prstGeom prst="rect">
            <a:avLst/>
          </a:prstGeom>
        </p:spPr>
      </p:pic>
    </p:spTree>
    <p:extLst>
      <p:ext uri="{BB962C8B-B14F-4D97-AF65-F5344CB8AC3E}">
        <p14:creationId xmlns:p14="http://schemas.microsoft.com/office/powerpoint/2010/main" val="3199290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TotalTime>
  <Words>2291</Words>
  <Application>Microsoft Office PowerPoint</Application>
  <PresentationFormat>Widescreen</PresentationFormat>
  <Paragraphs>160</Paragraphs>
  <Slides>12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Calibri Light</vt:lpstr>
      <vt:lpstr>Consolas</vt:lpstr>
      <vt:lpstr>Instrument Sans Medium</vt:lpstr>
      <vt:lpstr>Inter</vt:lpstr>
      <vt:lpstr>Mongolian Baiti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 Shinde</dc:creator>
  <cp:lastModifiedBy>Pawan Shetty</cp:lastModifiedBy>
  <cp:revision>38</cp:revision>
  <dcterms:created xsi:type="dcterms:W3CDTF">2024-10-31T07:22:33Z</dcterms:created>
  <dcterms:modified xsi:type="dcterms:W3CDTF">2024-12-10T03:32:15Z</dcterms:modified>
</cp:coreProperties>
</file>